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A3BC-1721-41A9-A28E-3ABDE20B2BFB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2CA10493-191A-094D-99FA-F676508822B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1318C21D-4622-F849-A1C6-81C066C33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Advice about assigning, collecting, and assessing homework.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613181"/>
            <a:ext cx="7581901" cy="2044183"/>
          </a:xfrm>
        </p:spPr>
        <p:txBody>
          <a:bodyPr/>
          <a:lstStyle/>
          <a:p>
            <a:r>
              <a:rPr lang="en-US" dirty="0" smtClean="0"/>
              <a:t>Successful implementation of homework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63298"/>
            <a:ext cx="7581901" cy="32727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Teacher must convey importance of homework, </a:t>
            </a:r>
          </a:p>
          <a:p>
            <a:r>
              <a:rPr lang="en-US" dirty="0" smtClean="0"/>
              <a:t>Ensure homework is appropriate</a:t>
            </a:r>
          </a:p>
          <a:p>
            <a:r>
              <a:rPr lang="en-US" dirty="0" smtClean="0"/>
              <a:t>Ensure no mixed messages are implied concerning homework</a:t>
            </a:r>
          </a:p>
          <a:p>
            <a:r>
              <a:rPr lang="en-US" dirty="0" smtClean="0"/>
              <a:t>Consistent assignments</a:t>
            </a:r>
          </a:p>
          <a:p>
            <a:r>
              <a:rPr lang="en-US" dirty="0" smtClean="0"/>
              <a:t>Apply consistent consequences</a:t>
            </a:r>
          </a:p>
          <a:p>
            <a:r>
              <a:rPr lang="en-US" dirty="0" smtClean="0"/>
              <a:t>True </a:t>
            </a:r>
            <a:r>
              <a:rPr lang="en-US" dirty="0" smtClean="0"/>
              <a:t>student motivation </a:t>
            </a:r>
            <a:r>
              <a:rPr lang="en-US" dirty="0" smtClean="0"/>
              <a:t>should be intrinsic not extrinsic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4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Individualize homework problems in some way.</a:t>
            </a:r>
          </a:p>
          <a:p>
            <a:r>
              <a:rPr lang="en-US" dirty="0" smtClean="0"/>
              <a:t>Table talk (student discussions with parents).</a:t>
            </a:r>
          </a:p>
          <a:p>
            <a:r>
              <a:rPr lang="en-US" dirty="0" smtClean="0"/>
              <a:t>Do-at-home experiments.</a:t>
            </a:r>
          </a:p>
          <a:p>
            <a:r>
              <a:rPr lang="en-US" dirty="0" smtClean="0"/>
              <a:t>Don’t forget about the Modeling Method of Instruction worksheets; they are a tremendous source of great problems for homework and follow-up in-class presentation and analysis.</a:t>
            </a:r>
          </a:p>
          <a:p>
            <a:r>
              <a:rPr lang="en-US" dirty="0" err="1" smtClean="0"/>
              <a:t>Diagnoser.com</a:t>
            </a:r>
            <a:r>
              <a:rPr lang="en-US" dirty="0" smtClean="0"/>
              <a:t> and Just-in-Time-Teaching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can help students: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738" y="1761564"/>
            <a:ext cx="7714625" cy="48700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develop mastery </a:t>
            </a:r>
            <a:r>
              <a:rPr lang="en-US" dirty="0"/>
              <a:t>by practicing what they have learned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acquire </a:t>
            </a:r>
            <a:r>
              <a:rPr lang="en-US" dirty="0"/>
              <a:t>effective habits of self-discipline and time management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learn </a:t>
            </a:r>
            <a:r>
              <a:rPr lang="en-US" dirty="0"/>
              <a:t>to work independently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gain </a:t>
            </a:r>
            <a:r>
              <a:rPr lang="en-US" dirty="0"/>
              <a:t>a sense of personal responsibility for </a:t>
            </a:r>
            <a:r>
              <a:rPr lang="en-US" dirty="0" smtClean="0"/>
              <a:t>learning.</a:t>
            </a:r>
          </a:p>
          <a:p>
            <a:r>
              <a:rPr lang="en-US" dirty="0" smtClean="0"/>
              <a:t>develop </a:t>
            </a:r>
            <a:r>
              <a:rPr lang="en-US" dirty="0"/>
              <a:t>research skills such as locating, organizing, and condensing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 indicates that homework is effective for student learning in Middle School and High School, but not in elementary school.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categories of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Memorization </a:t>
            </a:r>
          </a:p>
          <a:p>
            <a:r>
              <a:rPr lang="en-US" dirty="0" smtClean="0"/>
              <a:t>Increase in skill speed, used for improving students’ abilities to apply these skills in more complex problem solving</a:t>
            </a:r>
          </a:p>
          <a:p>
            <a:r>
              <a:rPr lang="en-US" dirty="0" smtClean="0"/>
              <a:t>Deepening understanding of a concept</a:t>
            </a:r>
          </a:p>
          <a:p>
            <a:r>
              <a:rPr lang="en-US" dirty="0" smtClean="0"/>
              <a:t>Preparation for the following day’s class </a:t>
            </a:r>
          </a:p>
          <a:p>
            <a:pPr marL="403225" lvl="1" indent="0">
              <a:buNone/>
            </a:pPr>
            <a:endParaRPr lang="en-US" dirty="0"/>
          </a:p>
          <a:p>
            <a:pPr lvl="2"/>
            <a:r>
              <a:rPr lang="en-US" dirty="0" smtClean="0"/>
              <a:t>(Focus on Effectiveness, Researched-Based Strategies)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9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section problems</a:t>
            </a:r>
          </a:p>
          <a:p>
            <a:pPr lvl="1"/>
            <a:r>
              <a:rPr lang="en-US" dirty="0" smtClean="0"/>
              <a:t>Usually repetitive in nature</a:t>
            </a:r>
          </a:p>
          <a:p>
            <a:pPr lvl="1"/>
            <a:r>
              <a:rPr lang="en-US" dirty="0" smtClean="0"/>
              <a:t>Often plug and chug</a:t>
            </a:r>
          </a:p>
          <a:p>
            <a:pPr lvl="1"/>
            <a:r>
              <a:rPr lang="en-US" dirty="0" smtClean="0"/>
              <a:t>Lower order thinking skills </a:t>
            </a:r>
          </a:p>
          <a:p>
            <a:r>
              <a:rPr lang="en-US" dirty="0" smtClean="0"/>
              <a:t>End of chapter problems</a:t>
            </a:r>
          </a:p>
          <a:p>
            <a:pPr lvl="1"/>
            <a:r>
              <a:rPr lang="en-US" dirty="0" smtClean="0"/>
              <a:t>Larger variety, intermixed</a:t>
            </a:r>
          </a:p>
          <a:p>
            <a:pPr lvl="1"/>
            <a:r>
              <a:rPr lang="en-US" dirty="0" smtClean="0"/>
              <a:t>Variety of difficulty</a:t>
            </a:r>
          </a:p>
          <a:p>
            <a:r>
              <a:rPr lang="en-US" dirty="0" smtClean="0"/>
              <a:t>Internet homework sites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every assignment?</a:t>
            </a:r>
          </a:p>
          <a:p>
            <a:r>
              <a:rPr lang="en-US" dirty="0" smtClean="0"/>
              <a:t>Random? </a:t>
            </a:r>
          </a:p>
          <a:p>
            <a:r>
              <a:rPr lang="en-US" dirty="0" smtClean="0"/>
              <a:t>Weekly problem/question sets?</a:t>
            </a:r>
          </a:p>
          <a:p>
            <a:r>
              <a:rPr lang="en-US" dirty="0" smtClean="0"/>
              <a:t>Unit problem/question sets?</a:t>
            </a:r>
          </a:p>
          <a:p>
            <a:r>
              <a:rPr lang="en-US" dirty="0" smtClean="0"/>
              <a:t>Never collect?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for completion/attempt</a:t>
            </a:r>
          </a:p>
          <a:p>
            <a:r>
              <a:rPr lang="en-US" dirty="0" smtClean="0"/>
              <a:t>Spot check</a:t>
            </a:r>
          </a:p>
          <a:p>
            <a:r>
              <a:rPr lang="en-US" dirty="0" smtClean="0"/>
              <a:t>Assess for accuracy</a:t>
            </a:r>
          </a:p>
          <a:p>
            <a:r>
              <a:rPr lang="en-US" dirty="0" smtClean="0"/>
              <a:t>On-line assessment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be returned in a timely fashion</a:t>
            </a:r>
          </a:p>
          <a:p>
            <a:r>
              <a:rPr lang="en-US" dirty="0" smtClean="0"/>
              <a:t>Provide feedback on assignments?</a:t>
            </a:r>
          </a:p>
          <a:p>
            <a:r>
              <a:rPr lang="en-US" dirty="0" smtClean="0"/>
              <a:t>Have students correct missed portions?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Reviewing 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works problems on board and or leads discussion</a:t>
            </a:r>
          </a:p>
          <a:p>
            <a:r>
              <a:rPr lang="en-US" dirty="0" smtClean="0"/>
              <a:t>Whiteboarding homework assignments</a:t>
            </a:r>
          </a:p>
          <a:p>
            <a:r>
              <a:rPr lang="en-US" dirty="0" smtClean="0"/>
              <a:t>Students work problems on board and or leads discussion</a:t>
            </a:r>
          </a:p>
          <a:p>
            <a:r>
              <a:rPr lang="en-US" dirty="0" smtClean="0"/>
              <a:t>All solutions provided on teachers website after assignment due date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“vacuum”</a:t>
            </a:r>
          </a:p>
          <a:p>
            <a:r>
              <a:rPr lang="en-US" dirty="0" smtClean="0"/>
              <a:t>Student copying</a:t>
            </a:r>
          </a:p>
          <a:p>
            <a:r>
              <a:rPr lang="en-US" dirty="0" smtClean="0"/>
              <a:t>Time constraints for students</a:t>
            </a:r>
          </a:p>
          <a:p>
            <a:r>
              <a:rPr lang="en-US" dirty="0" smtClean="0"/>
              <a:t>Should all students (within the same class) have the same homework assignments?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11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110</TotalTime>
  <Words>386</Words>
  <Application>Microsoft Macintosh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Managing Homework</vt:lpstr>
      <vt:lpstr>Homework can help students: </vt:lpstr>
      <vt:lpstr>4 categories of homework</vt:lpstr>
      <vt:lpstr>Assigning Homework</vt:lpstr>
      <vt:lpstr>Collecting Homework</vt:lpstr>
      <vt:lpstr>Assessing Homework</vt:lpstr>
      <vt:lpstr>Returning Homework</vt:lpstr>
      <vt:lpstr>Reviewing Homework</vt:lpstr>
      <vt:lpstr>Problems with homework </vt:lpstr>
      <vt:lpstr>Successful implementation of homework </vt:lpstr>
      <vt:lpstr>Homework Ideas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Homework</dc:title>
  <dc:creator>Carl Wenning</dc:creator>
  <cp:lastModifiedBy>Ken Wester</cp:lastModifiedBy>
  <cp:revision>8</cp:revision>
  <dcterms:created xsi:type="dcterms:W3CDTF">2011-10-12T18:54:02Z</dcterms:created>
  <dcterms:modified xsi:type="dcterms:W3CDTF">2011-10-12T19:48:01Z</dcterms:modified>
</cp:coreProperties>
</file>