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14CD0-896A-8C4A-B71C-C7E1D2E4DC66}" type="datetimeFigureOut">
              <a:rPr lang="en-US" smtClean="0"/>
              <a:t>1/30/17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CD611-393E-9D43-B455-C938609CD0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4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image" Target="../media/image4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611" y="0"/>
            <a:ext cx="12206942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090" y="2511550"/>
            <a:ext cx="7772400" cy="2387600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What we will see</a:t>
            </a:r>
            <a:r>
              <a:rPr lang="mr-IN" b="1" dirty="0" smtClean="0">
                <a:solidFill>
                  <a:schemeClr val="bg1"/>
                </a:solidFill>
              </a:rPr>
              <a:t>…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0258" y="5050694"/>
            <a:ext cx="6858000" cy="1655762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(assuming the sky is clear)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004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will see is strongly dependent upon </a:t>
            </a:r>
            <a:r>
              <a:rPr lang="en-US" smtClean="0"/>
              <a:t>our location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50048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will see if we view from Twin Cities</a:t>
            </a:r>
            <a:endParaRPr lang="en-US" dirty="0"/>
          </a:p>
        </p:txBody>
      </p:sp>
      <p:pic>
        <p:nvPicPr>
          <p:cNvPr id="9" name="Bloomington-Normal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7788" y="1746250"/>
            <a:ext cx="4627562" cy="3355975"/>
          </a:xfrm>
        </p:spPr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93% obscuration of the sun (major </a:t>
            </a:r>
            <a:r>
              <a:rPr lang="en-US" dirty="0" smtClean="0"/>
              <a:t>partial eclipse)</a:t>
            </a:r>
          </a:p>
          <a:p>
            <a:endParaRPr lang="en-US" dirty="0" smtClean="0"/>
          </a:p>
          <a:p>
            <a:r>
              <a:rPr lang="en-US" dirty="0" smtClean="0"/>
              <a:t>Partial eclipse begins 11:52 AM</a:t>
            </a:r>
          </a:p>
          <a:p>
            <a:r>
              <a:rPr lang="en-US" dirty="0" smtClean="0"/>
              <a:t>Maximum eclipse 1:26 PM</a:t>
            </a:r>
          </a:p>
          <a:p>
            <a:r>
              <a:rPr lang="en-US" dirty="0" smtClean="0"/>
              <a:t>Partial eclipse ends 2:43 PM</a:t>
            </a:r>
          </a:p>
          <a:p>
            <a:endParaRPr lang="en-US" dirty="0"/>
          </a:p>
          <a:p>
            <a:r>
              <a:rPr lang="en-US" dirty="0" smtClean="0"/>
              <a:t>Altitude 60.8 degrees</a:t>
            </a:r>
          </a:p>
          <a:p>
            <a:r>
              <a:rPr lang="en-US" dirty="0" smtClean="0"/>
              <a:t>Azimuth 193.6 degrees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8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we will see if we view from Carbondale</a:t>
            </a:r>
            <a:endParaRPr lang="en-US" dirty="0"/>
          </a:p>
        </p:txBody>
      </p:sp>
      <p:pic>
        <p:nvPicPr>
          <p:cNvPr id="5" name="Carbondale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7788" y="1763713"/>
            <a:ext cx="4627562" cy="33210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100% obscuration of the </a:t>
            </a:r>
            <a:r>
              <a:rPr lang="en-US" dirty="0" smtClean="0"/>
              <a:t>sun</a:t>
            </a:r>
          </a:p>
          <a:p>
            <a:r>
              <a:rPr lang="en-US" dirty="0" smtClean="0"/>
              <a:t>Duration </a:t>
            </a:r>
            <a:r>
              <a:rPr lang="en-US" dirty="0"/>
              <a:t>of totality 2m 37.2s</a:t>
            </a:r>
          </a:p>
          <a:p>
            <a:endParaRPr lang="en-US" dirty="0"/>
          </a:p>
          <a:p>
            <a:r>
              <a:rPr lang="en-US" dirty="0" smtClean="0"/>
              <a:t>First contact 11:52 AM</a:t>
            </a:r>
          </a:p>
          <a:p>
            <a:r>
              <a:rPr lang="en-US" dirty="0" smtClean="0"/>
              <a:t>Beginning of Totality 1:20 PM</a:t>
            </a:r>
          </a:p>
          <a:p>
            <a:r>
              <a:rPr lang="en-US" dirty="0" smtClean="0"/>
              <a:t>Maximum Eclipse 1:21 PM</a:t>
            </a:r>
          </a:p>
          <a:p>
            <a:r>
              <a:rPr lang="en-US" dirty="0" smtClean="0"/>
              <a:t>Ending of Totality 1:23 PM</a:t>
            </a:r>
          </a:p>
          <a:p>
            <a:r>
              <a:rPr lang="en-US" dirty="0" smtClean="0"/>
              <a:t>Fourth contact 2:47 PM</a:t>
            </a:r>
          </a:p>
          <a:p>
            <a:endParaRPr lang="en-US" dirty="0" smtClean="0"/>
          </a:p>
          <a:p>
            <a:r>
              <a:rPr lang="en-US" dirty="0" smtClean="0"/>
              <a:t>Altitude 63.7 degrees</a:t>
            </a:r>
          </a:p>
          <a:p>
            <a:r>
              <a:rPr lang="en-US" dirty="0" smtClean="0"/>
              <a:t>Azimuth 192.0 degrees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52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sun near totality </a:t>
            </a:r>
            <a:r>
              <a:rPr lang="mr-IN" dirty="0" smtClean="0"/>
              <a:t>–</a:t>
            </a:r>
            <a:r>
              <a:rPr lang="en-US" dirty="0" smtClean="0"/>
              <a:t> Diamond Ring Effect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24" y="1690689"/>
            <a:ext cx="6396620" cy="4473805"/>
          </a:xfrm>
        </p:spPr>
      </p:pic>
    </p:spTree>
    <p:extLst>
      <p:ext uri="{BB962C8B-B14F-4D97-AF65-F5344CB8AC3E}">
        <p14:creationId xmlns:p14="http://schemas.microsoft.com/office/powerpoint/2010/main" val="161402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sun near totality - Prominences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235" y="1690689"/>
            <a:ext cx="6397529" cy="4677764"/>
          </a:xfrm>
        </p:spPr>
      </p:pic>
    </p:spTree>
    <p:extLst>
      <p:ext uri="{BB962C8B-B14F-4D97-AF65-F5344CB8AC3E}">
        <p14:creationId xmlns:p14="http://schemas.microsoft.com/office/powerpoint/2010/main" val="17185939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sun at totality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42" y="1690689"/>
            <a:ext cx="6411115" cy="3996647"/>
          </a:xfrm>
        </p:spPr>
      </p:pic>
    </p:spTree>
    <p:extLst>
      <p:ext uri="{BB962C8B-B14F-4D97-AF65-F5344CB8AC3E}">
        <p14:creationId xmlns:p14="http://schemas.microsoft.com/office/powerpoint/2010/main" val="1188292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sky during totality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730" y="1690689"/>
            <a:ext cx="6402539" cy="4608946"/>
          </a:xfrm>
        </p:spPr>
      </p:pic>
    </p:spTree>
    <p:extLst>
      <p:ext uri="{BB962C8B-B14F-4D97-AF65-F5344CB8AC3E}">
        <p14:creationId xmlns:p14="http://schemas.microsoft.com/office/powerpoint/2010/main" val="396655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</TotalTime>
  <Words>133</Words>
  <Application>Microsoft Macintosh PowerPoint</Application>
  <PresentationFormat>On-screen Show (4:3)</PresentationFormat>
  <Paragraphs>28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Calibri</vt:lpstr>
      <vt:lpstr>Calibri Light</vt:lpstr>
      <vt:lpstr>Mangal</vt:lpstr>
      <vt:lpstr>Arial</vt:lpstr>
      <vt:lpstr>Office Theme</vt:lpstr>
      <vt:lpstr>What we will see…</vt:lpstr>
      <vt:lpstr>What we will see is strongly dependent upon our location</vt:lpstr>
      <vt:lpstr>What we will see if we view from Twin Cities</vt:lpstr>
      <vt:lpstr>What we will see if we view from Carbondale</vt:lpstr>
      <vt:lpstr>The sun near totality – Diamond Ring Effect</vt:lpstr>
      <vt:lpstr>The sun near totality - Prominences</vt:lpstr>
      <vt:lpstr>The sun at totality</vt:lpstr>
      <vt:lpstr>The sky during totality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 can expect to see…</dc:title>
  <dc:creator>Carl Wenning</dc:creator>
  <cp:lastModifiedBy>Carl Wenning</cp:lastModifiedBy>
  <cp:revision>15</cp:revision>
  <dcterms:created xsi:type="dcterms:W3CDTF">2017-01-30T18:20:42Z</dcterms:created>
  <dcterms:modified xsi:type="dcterms:W3CDTF">2017-01-31T01:14:02Z</dcterms:modified>
</cp:coreProperties>
</file>