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2" r:id="rId6"/>
    <p:sldId id="263" r:id="rId7"/>
    <p:sldId id="270" r:id="rId8"/>
    <p:sldId id="264" r:id="rId9"/>
    <p:sldId id="268" r:id="rId10"/>
    <p:sldId id="265" r:id="rId11"/>
    <p:sldId id="269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/>
    <p:restoredTop sz="90952"/>
  </p:normalViewPr>
  <p:slideViewPr>
    <p:cSldViewPr>
      <p:cViewPr varScale="1">
        <p:scale>
          <a:sx n="155" d="100"/>
          <a:sy n="155" d="100"/>
        </p:scale>
        <p:origin x="76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F5347-4CE4-4F1E-B851-D680C1BE857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F3DB3E-3C01-4913-99C3-18642457E5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Eat trees and seedlings.</a:t>
          </a:r>
        </a:p>
      </dgm:t>
    </dgm:pt>
    <dgm:pt modelId="{2CA2816A-81C7-4B22-91D2-AA916DB0FEE3}" type="parTrans" cxnId="{75A8CB1D-08C6-4493-B785-986A6294A0EE}">
      <dgm:prSet/>
      <dgm:spPr/>
      <dgm:t>
        <a:bodyPr/>
        <a:lstStyle/>
        <a:p>
          <a:endParaRPr lang="en-US"/>
        </a:p>
      </dgm:t>
    </dgm:pt>
    <dgm:pt modelId="{8477D228-7ABE-49FB-A1B3-886BB3336B7B}" type="sibTrans" cxnId="{75A8CB1D-08C6-4493-B785-986A6294A0EE}">
      <dgm:prSet/>
      <dgm:spPr/>
      <dgm:t>
        <a:bodyPr/>
        <a:lstStyle/>
        <a:p>
          <a:endParaRPr lang="en-US"/>
        </a:p>
      </dgm:t>
    </dgm:pt>
    <dgm:pt modelId="{16F023DD-7D0A-4126-8CAF-EBD36E4C51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Stunted forests and pastures.</a:t>
          </a:r>
        </a:p>
      </dgm:t>
    </dgm:pt>
    <dgm:pt modelId="{E0CF500B-3CA2-4BC8-9B2B-F4FF78686176}" type="parTrans" cxnId="{425C2003-D76C-4D3E-8B01-7C77A0407F1A}">
      <dgm:prSet/>
      <dgm:spPr/>
      <dgm:t>
        <a:bodyPr/>
        <a:lstStyle/>
        <a:p>
          <a:endParaRPr lang="en-US"/>
        </a:p>
      </dgm:t>
    </dgm:pt>
    <dgm:pt modelId="{F835F0CE-9BEB-4165-9334-9E4DC57AAE88}" type="sibTrans" cxnId="{425C2003-D76C-4D3E-8B01-7C77A0407F1A}">
      <dgm:prSet/>
      <dgm:spPr/>
      <dgm:t>
        <a:bodyPr/>
        <a:lstStyle/>
        <a:p>
          <a:endParaRPr lang="en-US"/>
        </a:p>
      </dgm:t>
    </dgm:pt>
    <dgm:pt modelId="{4513CDB2-0197-4D93-B8BD-2BEB17DBC4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City nuisance to landscape artists and gardeners.</a:t>
          </a:r>
        </a:p>
      </dgm:t>
    </dgm:pt>
    <dgm:pt modelId="{D523EDA6-3AF2-4D8E-B8A6-F08B5C71D890}" type="parTrans" cxnId="{98CA7E0A-7C91-498E-8185-49A0468BFFBB}">
      <dgm:prSet/>
      <dgm:spPr/>
      <dgm:t>
        <a:bodyPr/>
        <a:lstStyle/>
        <a:p>
          <a:endParaRPr lang="en-US"/>
        </a:p>
      </dgm:t>
    </dgm:pt>
    <dgm:pt modelId="{3DD76095-E542-40D3-B623-ADC66805ECBF}" type="sibTrans" cxnId="{98CA7E0A-7C91-498E-8185-49A0468BFFBB}">
      <dgm:prSet/>
      <dgm:spPr/>
      <dgm:t>
        <a:bodyPr/>
        <a:lstStyle/>
        <a:p>
          <a:endParaRPr lang="en-US"/>
        </a:p>
      </dgm:t>
    </dgm:pt>
    <dgm:pt modelId="{4E1D0146-5C25-4C59-8B71-833BB476FAF5}" type="pres">
      <dgm:prSet presAssocID="{1E6F5347-4CE4-4F1E-B851-D680C1BE857C}" presName="root" presStyleCnt="0">
        <dgm:presLayoutVars>
          <dgm:dir/>
          <dgm:resizeHandles val="exact"/>
        </dgm:presLayoutVars>
      </dgm:prSet>
      <dgm:spPr/>
    </dgm:pt>
    <dgm:pt modelId="{AE79F64E-6495-405D-8C45-00EF95E43389}" type="pres">
      <dgm:prSet presAssocID="{FDF3DB3E-3C01-4913-99C3-18642457E5F0}" presName="compNode" presStyleCnt="0"/>
      <dgm:spPr/>
    </dgm:pt>
    <dgm:pt modelId="{E78587E3-179F-4352-9E6E-8CFE017BCD79}" type="pres">
      <dgm:prSet presAssocID="{FDF3DB3E-3C01-4913-99C3-18642457E5F0}" presName="bgRect" presStyleLbl="bgShp" presStyleIdx="0" presStyleCnt="3"/>
      <dgm:spPr/>
    </dgm:pt>
    <dgm:pt modelId="{DB7E41A6-25AA-409D-A4C6-23065A87D18E}" type="pres">
      <dgm:prSet presAssocID="{FDF3DB3E-3C01-4913-99C3-18642457E5F0}" presName="iconRect" presStyleLbl="nod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51FB6A31-30CD-41D5-A607-7FF9144C6E09}" type="pres">
      <dgm:prSet presAssocID="{FDF3DB3E-3C01-4913-99C3-18642457E5F0}" presName="spaceRect" presStyleCnt="0"/>
      <dgm:spPr/>
    </dgm:pt>
    <dgm:pt modelId="{0861615C-D379-4E4A-8A79-A215ADF23642}" type="pres">
      <dgm:prSet presAssocID="{FDF3DB3E-3C01-4913-99C3-18642457E5F0}" presName="parTx" presStyleLbl="revTx" presStyleIdx="0" presStyleCnt="3">
        <dgm:presLayoutVars>
          <dgm:chMax val="0"/>
          <dgm:chPref val="0"/>
        </dgm:presLayoutVars>
      </dgm:prSet>
      <dgm:spPr/>
    </dgm:pt>
    <dgm:pt modelId="{95BAFA07-FF07-45B6-9832-B961BE991487}" type="pres">
      <dgm:prSet presAssocID="{8477D228-7ABE-49FB-A1B3-886BB3336B7B}" presName="sibTrans" presStyleCnt="0"/>
      <dgm:spPr/>
    </dgm:pt>
    <dgm:pt modelId="{FC051936-009A-4666-8189-EF3E754B7E87}" type="pres">
      <dgm:prSet presAssocID="{16F023DD-7D0A-4126-8CAF-EBD36E4C51F9}" presName="compNode" presStyleCnt="0"/>
      <dgm:spPr/>
    </dgm:pt>
    <dgm:pt modelId="{19BB216C-032E-4422-A3AC-8C317718EFCC}" type="pres">
      <dgm:prSet presAssocID="{16F023DD-7D0A-4126-8CAF-EBD36E4C51F9}" presName="bgRect" presStyleLbl="bgShp" presStyleIdx="1" presStyleCnt="3"/>
      <dgm:spPr/>
    </dgm:pt>
    <dgm:pt modelId="{04507A28-0511-439D-B080-6CB8ABA2853B}" type="pres">
      <dgm:prSet presAssocID="{16F023DD-7D0A-4126-8CAF-EBD36E4C51F9}" presName="iconRect" presStyleLbl="node1" presStyleIdx="1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21045B46-8F4C-4DBD-A904-5372C9CB4EFE}" type="pres">
      <dgm:prSet presAssocID="{16F023DD-7D0A-4126-8CAF-EBD36E4C51F9}" presName="spaceRect" presStyleCnt="0"/>
      <dgm:spPr/>
    </dgm:pt>
    <dgm:pt modelId="{BD3B2DF2-25D0-463F-8B69-F72CB716DCDE}" type="pres">
      <dgm:prSet presAssocID="{16F023DD-7D0A-4126-8CAF-EBD36E4C51F9}" presName="parTx" presStyleLbl="revTx" presStyleIdx="1" presStyleCnt="3">
        <dgm:presLayoutVars>
          <dgm:chMax val="0"/>
          <dgm:chPref val="0"/>
        </dgm:presLayoutVars>
      </dgm:prSet>
      <dgm:spPr/>
    </dgm:pt>
    <dgm:pt modelId="{B03A7E23-26A9-4EEB-9E92-E6F8B9CC23C5}" type="pres">
      <dgm:prSet presAssocID="{F835F0CE-9BEB-4165-9334-9E4DC57AAE88}" presName="sibTrans" presStyleCnt="0"/>
      <dgm:spPr/>
    </dgm:pt>
    <dgm:pt modelId="{1B5AB468-D4A5-40BC-9DD9-C6C31C48591F}" type="pres">
      <dgm:prSet presAssocID="{4513CDB2-0197-4D93-B8BD-2BEB17DBC4E2}" presName="compNode" presStyleCnt="0"/>
      <dgm:spPr/>
    </dgm:pt>
    <dgm:pt modelId="{544E8FA8-824F-4CB0-BDFA-DAD54F732923}" type="pres">
      <dgm:prSet presAssocID="{4513CDB2-0197-4D93-B8BD-2BEB17DBC4E2}" presName="bgRect" presStyleLbl="bgShp" presStyleIdx="2" presStyleCnt="3"/>
      <dgm:spPr/>
    </dgm:pt>
    <dgm:pt modelId="{C552D9BC-C2BD-4659-A5B1-F1A9E3791958}" type="pres">
      <dgm:prSet presAssocID="{4513CDB2-0197-4D93-B8BD-2BEB17DBC4E2}" presName="iconRect" presStyleLbl="node1" presStyleIdx="2" presStyleCnt="3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34602ADF-C4F0-4510-8B9D-3E4309D8CE3A}" type="pres">
      <dgm:prSet presAssocID="{4513CDB2-0197-4D93-B8BD-2BEB17DBC4E2}" presName="spaceRect" presStyleCnt="0"/>
      <dgm:spPr/>
    </dgm:pt>
    <dgm:pt modelId="{DC99652E-E6C2-48A7-BE5F-BEF21AF90EF1}" type="pres">
      <dgm:prSet presAssocID="{4513CDB2-0197-4D93-B8BD-2BEB17DBC4E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5C2003-D76C-4D3E-8B01-7C77A0407F1A}" srcId="{1E6F5347-4CE4-4F1E-B851-D680C1BE857C}" destId="{16F023DD-7D0A-4126-8CAF-EBD36E4C51F9}" srcOrd="1" destOrd="0" parTransId="{E0CF500B-3CA2-4BC8-9B2B-F4FF78686176}" sibTransId="{F835F0CE-9BEB-4165-9334-9E4DC57AAE88}"/>
    <dgm:cxn modelId="{98CA7E0A-7C91-498E-8185-49A0468BFFBB}" srcId="{1E6F5347-4CE4-4F1E-B851-D680C1BE857C}" destId="{4513CDB2-0197-4D93-B8BD-2BEB17DBC4E2}" srcOrd="2" destOrd="0" parTransId="{D523EDA6-3AF2-4D8E-B8A6-F08B5C71D890}" sibTransId="{3DD76095-E542-40D3-B623-ADC66805ECBF}"/>
    <dgm:cxn modelId="{75A8CB1D-08C6-4493-B785-986A6294A0EE}" srcId="{1E6F5347-4CE4-4F1E-B851-D680C1BE857C}" destId="{FDF3DB3E-3C01-4913-99C3-18642457E5F0}" srcOrd="0" destOrd="0" parTransId="{2CA2816A-81C7-4B22-91D2-AA916DB0FEE3}" sibTransId="{8477D228-7ABE-49FB-A1B3-886BB3336B7B}"/>
    <dgm:cxn modelId="{5D51A98C-3A45-4C25-9AC8-DA174F1416E4}" type="presOf" srcId="{4513CDB2-0197-4D93-B8BD-2BEB17DBC4E2}" destId="{DC99652E-E6C2-48A7-BE5F-BEF21AF90EF1}" srcOrd="0" destOrd="0" presId="urn:microsoft.com/office/officeart/2018/2/layout/IconVerticalSolidList"/>
    <dgm:cxn modelId="{1227A89D-7FF1-4377-AF2B-D8379836404D}" type="presOf" srcId="{FDF3DB3E-3C01-4913-99C3-18642457E5F0}" destId="{0861615C-D379-4E4A-8A79-A215ADF23642}" srcOrd="0" destOrd="0" presId="urn:microsoft.com/office/officeart/2018/2/layout/IconVerticalSolidList"/>
    <dgm:cxn modelId="{A3C7BAC0-6743-46CD-8226-C9FA532FEB66}" type="presOf" srcId="{16F023DD-7D0A-4126-8CAF-EBD36E4C51F9}" destId="{BD3B2DF2-25D0-463F-8B69-F72CB716DCDE}" srcOrd="0" destOrd="0" presId="urn:microsoft.com/office/officeart/2018/2/layout/IconVerticalSolidList"/>
    <dgm:cxn modelId="{4146CCD5-DFD6-4C25-9FC2-4BCD8683B84B}" type="presOf" srcId="{1E6F5347-4CE4-4F1E-B851-D680C1BE857C}" destId="{4E1D0146-5C25-4C59-8B71-833BB476FAF5}" srcOrd="0" destOrd="0" presId="urn:microsoft.com/office/officeart/2018/2/layout/IconVerticalSolidList"/>
    <dgm:cxn modelId="{8FD8C6A3-D693-4F3E-94CD-CEFDC478B14D}" type="presParOf" srcId="{4E1D0146-5C25-4C59-8B71-833BB476FAF5}" destId="{AE79F64E-6495-405D-8C45-00EF95E43389}" srcOrd="0" destOrd="0" presId="urn:microsoft.com/office/officeart/2018/2/layout/IconVerticalSolidList"/>
    <dgm:cxn modelId="{5FC3C10B-782F-4F84-81DF-81F0A033E9FE}" type="presParOf" srcId="{AE79F64E-6495-405D-8C45-00EF95E43389}" destId="{E78587E3-179F-4352-9E6E-8CFE017BCD79}" srcOrd="0" destOrd="0" presId="urn:microsoft.com/office/officeart/2018/2/layout/IconVerticalSolidList"/>
    <dgm:cxn modelId="{8BD156B2-27D6-40D4-A030-C4EDA0C4EA26}" type="presParOf" srcId="{AE79F64E-6495-405D-8C45-00EF95E43389}" destId="{DB7E41A6-25AA-409D-A4C6-23065A87D18E}" srcOrd="1" destOrd="0" presId="urn:microsoft.com/office/officeart/2018/2/layout/IconVerticalSolidList"/>
    <dgm:cxn modelId="{A778602F-53A8-4958-8C5B-3DFFC896DC5C}" type="presParOf" srcId="{AE79F64E-6495-405D-8C45-00EF95E43389}" destId="{51FB6A31-30CD-41D5-A607-7FF9144C6E09}" srcOrd="2" destOrd="0" presId="urn:microsoft.com/office/officeart/2018/2/layout/IconVerticalSolidList"/>
    <dgm:cxn modelId="{3691AD26-5B4D-4D1D-BF8E-BCED0AB2B30A}" type="presParOf" srcId="{AE79F64E-6495-405D-8C45-00EF95E43389}" destId="{0861615C-D379-4E4A-8A79-A215ADF23642}" srcOrd="3" destOrd="0" presId="urn:microsoft.com/office/officeart/2018/2/layout/IconVerticalSolidList"/>
    <dgm:cxn modelId="{C7242B98-3A70-4B61-AB66-29047775C106}" type="presParOf" srcId="{4E1D0146-5C25-4C59-8B71-833BB476FAF5}" destId="{95BAFA07-FF07-45B6-9832-B961BE991487}" srcOrd="1" destOrd="0" presId="urn:microsoft.com/office/officeart/2018/2/layout/IconVerticalSolidList"/>
    <dgm:cxn modelId="{DF71C4A1-7E00-41B5-872E-ADB71B59C8E3}" type="presParOf" srcId="{4E1D0146-5C25-4C59-8B71-833BB476FAF5}" destId="{FC051936-009A-4666-8189-EF3E754B7E87}" srcOrd="2" destOrd="0" presId="urn:microsoft.com/office/officeart/2018/2/layout/IconVerticalSolidList"/>
    <dgm:cxn modelId="{28A374A7-5F31-4AC5-A746-C5616D91322B}" type="presParOf" srcId="{FC051936-009A-4666-8189-EF3E754B7E87}" destId="{19BB216C-032E-4422-A3AC-8C317718EFCC}" srcOrd="0" destOrd="0" presId="urn:microsoft.com/office/officeart/2018/2/layout/IconVerticalSolidList"/>
    <dgm:cxn modelId="{1807B139-9AE4-46E0-A792-0726FBA30B0A}" type="presParOf" srcId="{FC051936-009A-4666-8189-EF3E754B7E87}" destId="{04507A28-0511-439D-B080-6CB8ABA2853B}" srcOrd="1" destOrd="0" presId="urn:microsoft.com/office/officeart/2018/2/layout/IconVerticalSolidList"/>
    <dgm:cxn modelId="{CF2A3E79-9DE3-47CA-A381-252608E2B324}" type="presParOf" srcId="{FC051936-009A-4666-8189-EF3E754B7E87}" destId="{21045B46-8F4C-4DBD-A904-5372C9CB4EFE}" srcOrd="2" destOrd="0" presId="urn:microsoft.com/office/officeart/2018/2/layout/IconVerticalSolidList"/>
    <dgm:cxn modelId="{30AFADE3-C513-47D8-889E-8602574EAA78}" type="presParOf" srcId="{FC051936-009A-4666-8189-EF3E754B7E87}" destId="{BD3B2DF2-25D0-463F-8B69-F72CB716DCDE}" srcOrd="3" destOrd="0" presId="urn:microsoft.com/office/officeart/2018/2/layout/IconVerticalSolidList"/>
    <dgm:cxn modelId="{25ED0FD1-8F36-43FA-A49A-BA43EB97DB8D}" type="presParOf" srcId="{4E1D0146-5C25-4C59-8B71-833BB476FAF5}" destId="{B03A7E23-26A9-4EEB-9E92-E6F8B9CC23C5}" srcOrd="3" destOrd="0" presId="urn:microsoft.com/office/officeart/2018/2/layout/IconVerticalSolidList"/>
    <dgm:cxn modelId="{CF8DD2A4-D668-431B-8182-A6DAE1B80749}" type="presParOf" srcId="{4E1D0146-5C25-4C59-8B71-833BB476FAF5}" destId="{1B5AB468-D4A5-40BC-9DD9-C6C31C48591F}" srcOrd="4" destOrd="0" presId="urn:microsoft.com/office/officeart/2018/2/layout/IconVerticalSolidList"/>
    <dgm:cxn modelId="{AE24EE3E-96A0-43AC-9486-E628E06884E9}" type="presParOf" srcId="{1B5AB468-D4A5-40BC-9DD9-C6C31C48591F}" destId="{544E8FA8-824F-4CB0-BDFA-DAD54F732923}" srcOrd="0" destOrd="0" presId="urn:microsoft.com/office/officeart/2018/2/layout/IconVerticalSolidList"/>
    <dgm:cxn modelId="{5513D392-61F5-4C5B-B1DC-6396B36B7033}" type="presParOf" srcId="{1B5AB468-D4A5-40BC-9DD9-C6C31C48591F}" destId="{C552D9BC-C2BD-4659-A5B1-F1A9E3791958}" srcOrd="1" destOrd="0" presId="urn:microsoft.com/office/officeart/2018/2/layout/IconVerticalSolidList"/>
    <dgm:cxn modelId="{8CB9939F-3E3C-450F-99D4-11D0A64BE5CA}" type="presParOf" srcId="{1B5AB468-D4A5-40BC-9DD9-C6C31C48591F}" destId="{34602ADF-C4F0-4510-8B9D-3E4309D8CE3A}" srcOrd="2" destOrd="0" presId="urn:microsoft.com/office/officeart/2018/2/layout/IconVerticalSolidList"/>
    <dgm:cxn modelId="{F4AF9012-427C-4B6D-A754-165F77F593D2}" type="presParOf" srcId="{1B5AB468-D4A5-40BC-9DD9-C6C31C48591F}" destId="{DC99652E-E6C2-48A7-BE5F-BEF21AF90E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93633-6D16-496E-944D-FA99B4B31C1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9FEEFD4-5D10-4A4B-A3FB-24DAD5739239}">
      <dgm:prSet/>
      <dgm:spPr/>
      <dgm:t>
        <a:bodyPr/>
        <a:lstStyle/>
        <a:p>
          <a:r>
            <a:rPr lang="en-US"/>
            <a:t>You are a member of committee within the Illinois Department of Natural Resources.</a:t>
          </a:r>
        </a:p>
      </dgm:t>
    </dgm:pt>
    <dgm:pt modelId="{FCF050A8-09BC-4670-B8DC-3E13F61BBF4E}" type="parTrans" cxnId="{B3393488-C195-4A27-84D0-D24388F5D852}">
      <dgm:prSet/>
      <dgm:spPr/>
      <dgm:t>
        <a:bodyPr/>
        <a:lstStyle/>
        <a:p>
          <a:endParaRPr lang="en-US"/>
        </a:p>
      </dgm:t>
    </dgm:pt>
    <dgm:pt modelId="{F900C25E-CC53-40D7-9722-7EB301E4A973}" type="sibTrans" cxnId="{B3393488-C195-4A27-84D0-D24388F5D852}">
      <dgm:prSet/>
      <dgm:spPr/>
      <dgm:t>
        <a:bodyPr/>
        <a:lstStyle/>
        <a:p>
          <a:endParaRPr lang="en-US"/>
        </a:p>
      </dgm:t>
    </dgm:pt>
    <dgm:pt modelId="{B6F9583F-1F32-4741-A69A-24DCF570F49E}">
      <dgm:prSet/>
      <dgm:spPr/>
      <dgm:t>
        <a:bodyPr/>
        <a:lstStyle/>
        <a:p>
          <a:r>
            <a:rPr lang="en-US" dirty="0"/>
            <a:t>You are charged with finding a way to solve the deer problem at Rock Cut Park.</a:t>
          </a:r>
        </a:p>
      </dgm:t>
    </dgm:pt>
    <dgm:pt modelId="{59C15D11-5417-4B41-97B9-BD606D4C41BB}" type="parTrans" cxnId="{E5A5F424-DBEE-4139-88A7-01A6D1B1CEDE}">
      <dgm:prSet/>
      <dgm:spPr/>
      <dgm:t>
        <a:bodyPr/>
        <a:lstStyle/>
        <a:p>
          <a:endParaRPr lang="en-US"/>
        </a:p>
      </dgm:t>
    </dgm:pt>
    <dgm:pt modelId="{015A3F67-09C9-488E-9517-5B2135AF328E}" type="sibTrans" cxnId="{E5A5F424-DBEE-4139-88A7-01A6D1B1CEDE}">
      <dgm:prSet/>
      <dgm:spPr/>
      <dgm:t>
        <a:bodyPr/>
        <a:lstStyle/>
        <a:p>
          <a:endParaRPr lang="en-US"/>
        </a:p>
      </dgm:t>
    </dgm:pt>
    <dgm:pt modelId="{FAB358EA-C854-45D6-B0E1-29E6483E8132}">
      <dgm:prSet/>
      <dgm:spPr/>
      <dgm:t>
        <a:bodyPr/>
        <a:lstStyle/>
        <a:p>
          <a:r>
            <a:rPr lang="en-US"/>
            <a:t>You are charged with identifying strategies for helping to manage deer.</a:t>
          </a:r>
        </a:p>
      </dgm:t>
    </dgm:pt>
    <dgm:pt modelId="{9ACBCD74-9B36-4845-9998-40FCCDE203CB}" type="parTrans" cxnId="{A375B104-0346-4D03-BCC3-8FC0FEBDFD5C}">
      <dgm:prSet/>
      <dgm:spPr/>
      <dgm:t>
        <a:bodyPr/>
        <a:lstStyle/>
        <a:p>
          <a:endParaRPr lang="en-US"/>
        </a:p>
      </dgm:t>
    </dgm:pt>
    <dgm:pt modelId="{C7612A6C-B442-460C-B926-7610DB9C2913}" type="sibTrans" cxnId="{A375B104-0346-4D03-BCC3-8FC0FEBDFD5C}">
      <dgm:prSet/>
      <dgm:spPr/>
      <dgm:t>
        <a:bodyPr/>
        <a:lstStyle/>
        <a:p>
          <a:endParaRPr lang="en-US"/>
        </a:p>
      </dgm:t>
    </dgm:pt>
    <dgm:pt modelId="{E675CB11-04DC-4405-8510-5E31A46F4274}">
      <dgm:prSet/>
      <dgm:spPr/>
      <dgm:t>
        <a:bodyPr/>
        <a:lstStyle/>
        <a:p>
          <a:r>
            <a:rPr lang="en-US"/>
            <a:t>You are to present recommendations in the form of a proposal to the park superintendent.</a:t>
          </a:r>
        </a:p>
      </dgm:t>
    </dgm:pt>
    <dgm:pt modelId="{4B0E4BD7-1E0E-4514-B41A-E02196CDBBF3}" type="parTrans" cxnId="{5473E793-F59E-460E-A3FF-179E14AABFBF}">
      <dgm:prSet/>
      <dgm:spPr/>
      <dgm:t>
        <a:bodyPr/>
        <a:lstStyle/>
        <a:p>
          <a:endParaRPr lang="en-US"/>
        </a:p>
      </dgm:t>
    </dgm:pt>
    <dgm:pt modelId="{AD859CBA-A25D-4B25-8407-55931E2E5782}" type="sibTrans" cxnId="{5473E793-F59E-460E-A3FF-179E14AABFBF}">
      <dgm:prSet/>
      <dgm:spPr/>
      <dgm:t>
        <a:bodyPr/>
        <a:lstStyle/>
        <a:p>
          <a:endParaRPr lang="en-US"/>
        </a:p>
      </dgm:t>
    </dgm:pt>
    <dgm:pt modelId="{B2E5EE7E-5ABF-4D8A-8109-A49EA5D73EAA}" type="pres">
      <dgm:prSet presAssocID="{43E93633-6D16-496E-944D-FA99B4B31C1D}" presName="root" presStyleCnt="0">
        <dgm:presLayoutVars>
          <dgm:dir/>
          <dgm:resizeHandles val="exact"/>
        </dgm:presLayoutVars>
      </dgm:prSet>
      <dgm:spPr/>
    </dgm:pt>
    <dgm:pt modelId="{E916059E-AD21-430E-B7D1-631F7E5BE123}" type="pres">
      <dgm:prSet presAssocID="{49FEEFD4-5D10-4A4B-A3FB-24DAD5739239}" presName="compNode" presStyleCnt="0"/>
      <dgm:spPr/>
    </dgm:pt>
    <dgm:pt modelId="{582C27E2-2935-4482-851F-1421C1B4C38C}" type="pres">
      <dgm:prSet presAssocID="{49FEEFD4-5D10-4A4B-A3FB-24DAD5739239}" presName="bgRect" presStyleLbl="bgShp" presStyleIdx="0" presStyleCnt="4"/>
      <dgm:spPr/>
    </dgm:pt>
    <dgm:pt modelId="{291933FB-CAA3-47CB-9DE4-B6B2D12F5F9C}" type="pres">
      <dgm:prSet presAssocID="{49FEEFD4-5D10-4A4B-A3FB-24DAD5739239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DEBC3B13-7FA5-43A8-B76F-F269479464AA}" type="pres">
      <dgm:prSet presAssocID="{49FEEFD4-5D10-4A4B-A3FB-24DAD5739239}" presName="spaceRect" presStyleCnt="0"/>
      <dgm:spPr/>
    </dgm:pt>
    <dgm:pt modelId="{10686FE9-8889-461B-B94F-1BF3D8681AD7}" type="pres">
      <dgm:prSet presAssocID="{49FEEFD4-5D10-4A4B-A3FB-24DAD5739239}" presName="parTx" presStyleLbl="revTx" presStyleIdx="0" presStyleCnt="4">
        <dgm:presLayoutVars>
          <dgm:chMax val="0"/>
          <dgm:chPref val="0"/>
        </dgm:presLayoutVars>
      </dgm:prSet>
      <dgm:spPr/>
    </dgm:pt>
    <dgm:pt modelId="{98573389-EAF8-4233-9113-E9754E90F494}" type="pres">
      <dgm:prSet presAssocID="{F900C25E-CC53-40D7-9722-7EB301E4A973}" presName="sibTrans" presStyleCnt="0"/>
      <dgm:spPr/>
    </dgm:pt>
    <dgm:pt modelId="{38A4D0B2-4B42-48CE-9F75-9FC91A74ECFD}" type="pres">
      <dgm:prSet presAssocID="{B6F9583F-1F32-4741-A69A-24DCF570F49E}" presName="compNode" presStyleCnt="0"/>
      <dgm:spPr/>
    </dgm:pt>
    <dgm:pt modelId="{41AEFC2D-EA06-4650-9322-BEB16146E4EA}" type="pres">
      <dgm:prSet presAssocID="{B6F9583F-1F32-4741-A69A-24DCF570F49E}" presName="bgRect" presStyleLbl="bgShp" presStyleIdx="1" presStyleCnt="4"/>
      <dgm:spPr/>
    </dgm:pt>
    <dgm:pt modelId="{B5BCC887-B45E-4274-B67D-784B5B14B2BE}" type="pres">
      <dgm:prSet presAssocID="{B6F9583F-1F32-4741-A69A-24DCF570F49E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BFC570F8-A456-4764-BBDB-8CB37D4437C0}" type="pres">
      <dgm:prSet presAssocID="{B6F9583F-1F32-4741-A69A-24DCF570F49E}" presName="spaceRect" presStyleCnt="0"/>
      <dgm:spPr/>
    </dgm:pt>
    <dgm:pt modelId="{BEA8CCF0-4F64-439D-AFA2-8C32C015C2DD}" type="pres">
      <dgm:prSet presAssocID="{B6F9583F-1F32-4741-A69A-24DCF570F49E}" presName="parTx" presStyleLbl="revTx" presStyleIdx="1" presStyleCnt="4">
        <dgm:presLayoutVars>
          <dgm:chMax val="0"/>
          <dgm:chPref val="0"/>
        </dgm:presLayoutVars>
      </dgm:prSet>
      <dgm:spPr/>
    </dgm:pt>
    <dgm:pt modelId="{4FE0C5CC-6D32-42E2-BD86-F02E0E4DE892}" type="pres">
      <dgm:prSet presAssocID="{015A3F67-09C9-488E-9517-5B2135AF328E}" presName="sibTrans" presStyleCnt="0"/>
      <dgm:spPr/>
    </dgm:pt>
    <dgm:pt modelId="{3EFBC0E3-B73C-4F35-8B5D-A257A67FC0FB}" type="pres">
      <dgm:prSet presAssocID="{FAB358EA-C854-45D6-B0E1-29E6483E8132}" presName="compNode" presStyleCnt="0"/>
      <dgm:spPr/>
    </dgm:pt>
    <dgm:pt modelId="{9F665B75-A460-491A-A662-1EC4D459758A}" type="pres">
      <dgm:prSet presAssocID="{FAB358EA-C854-45D6-B0E1-29E6483E8132}" presName="bgRect" presStyleLbl="bgShp" presStyleIdx="2" presStyleCnt="4"/>
      <dgm:spPr/>
    </dgm:pt>
    <dgm:pt modelId="{885A1C19-64D5-4872-806D-A35E73B483F8}" type="pres">
      <dgm:prSet presAssocID="{FAB358EA-C854-45D6-B0E1-29E6483E8132}" presName="iconRect" presStyleLbl="node1" presStyleIdx="2" presStyleCnt="4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er"/>
        </a:ext>
      </dgm:extLst>
    </dgm:pt>
    <dgm:pt modelId="{EB7CF1DB-A2AF-403B-9ACB-695EC513735E}" type="pres">
      <dgm:prSet presAssocID="{FAB358EA-C854-45D6-B0E1-29E6483E8132}" presName="spaceRect" presStyleCnt="0"/>
      <dgm:spPr/>
    </dgm:pt>
    <dgm:pt modelId="{C3D5013C-49A8-4797-AD15-87F6C4CE476F}" type="pres">
      <dgm:prSet presAssocID="{FAB358EA-C854-45D6-B0E1-29E6483E8132}" presName="parTx" presStyleLbl="revTx" presStyleIdx="2" presStyleCnt="4">
        <dgm:presLayoutVars>
          <dgm:chMax val="0"/>
          <dgm:chPref val="0"/>
        </dgm:presLayoutVars>
      </dgm:prSet>
      <dgm:spPr/>
    </dgm:pt>
    <dgm:pt modelId="{398C9E57-869B-478B-9BC8-43CF7A034A3F}" type="pres">
      <dgm:prSet presAssocID="{C7612A6C-B442-460C-B926-7610DB9C2913}" presName="sibTrans" presStyleCnt="0"/>
      <dgm:spPr/>
    </dgm:pt>
    <dgm:pt modelId="{88F26126-F8F8-47CD-8A2C-7A67C1FCFC21}" type="pres">
      <dgm:prSet presAssocID="{E675CB11-04DC-4405-8510-5E31A46F4274}" presName="compNode" presStyleCnt="0"/>
      <dgm:spPr/>
    </dgm:pt>
    <dgm:pt modelId="{6099588F-F992-4611-AB1A-EE27735CFB14}" type="pres">
      <dgm:prSet presAssocID="{E675CB11-04DC-4405-8510-5E31A46F4274}" presName="bgRect" presStyleLbl="bgShp" presStyleIdx="3" presStyleCnt="4"/>
      <dgm:spPr/>
    </dgm:pt>
    <dgm:pt modelId="{7994CBAA-2FFF-4140-921B-C321A0F95A50}" type="pres">
      <dgm:prSet presAssocID="{E675CB11-04DC-4405-8510-5E31A46F4274}" presName="iconRect" presStyleLbl="node1" presStyleIdx="3" presStyleCnt="4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86632C4-66A7-46DB-90B3-1DEB2942AF6E}" type="pres">
      <dgm:prSet presAssocID="{E675CB11-04DC-4405-8510-5E31A46F4274}" presName="spaceRect" presStyleCnt="0"/>
      <dgm:spPr/>
    </dgm:pt>
    <dgm:pt modelId="{02C11C06-7310-48B0-8412-142919BE73EC}" type="pres">
      <dgm:prSet presAssocID="{E675CB11-04DC-4405-8510-5E31A46F427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375B104-0346-4D03-BCC3-8FC0FEBDFD5C}" srcId="{43E93633-6D16-496E-944D-FA99B4B31C1D}" destId="{FAB358EA-C854-45D6-B0E1-29E6483E8132}" srcOrd="2" destOrd="0" parTransId="{9ACBCD74-9B36-4845-9998-40FCCDE203CB}" sibTransId="{C7612A6C-B442-460C-B926-7610DB9C2913}"/>
    <dgm:cxn modelId="{E5A5F424-DBEE-4139-88A7-01A6D1B1CEDE}" srcId="{43E93633-6D16-496E-944D-FA99B4B31C1D}" destId="{B6F9583F-1F32-4741-A69A-24DCF570F49E}" srcOrd="1" destOrd="0" parTransId="{59C15D11-5417-4B41-97B9-BD606D4C41BB}" sibTransId="{015A3F67-09C9-488E-9517-5B2135AF328E}"/>
    <dgm:cxn modelId="{9B821E33-4CDF-4C72-93C2-1A9057416735}" type="presOf" srcId="{B6F9583F-1F32-4741-A69A-24DCF570F49E}" destId="{BEA8CCF0-4F64-439D-AFA2-8C32C015C2DD}" srcOrd="0" destOrd="0" presId="urn:microsoft.com/office/officeart/2018/2/layout/IconVerticalSolidList"/>
    <dgm:cxn modelId="{B3393488-C195-4A27-84D0-D24388F5D852}" srcId="{43E93633-6D16-496E-944D-FA99B4B31C1D}" destId="{49FEEFD4-5D10-4A4B-A3FB-24DAD5739239}" srcOrd="0" destOrd="0" parTransId="{FCF050A8-09BC-4670-B8DC-3E13F61BBF4E}" sibTransId="{F900C25E-CC53-40D7-9722-7EB301E4A973}"/>
    <dgm:cxn modelId="{5473E793-F59E-460E-A3FF-179E14AABFBF}" srcId="{43E93633-6D16-496E-944D-FA99B4B31C1D}" destId="{E675CB11-04DC-4405-8510-5E31A46F4274}" srcOrd="3" destOrd="0" parTransId="{4B0E4BD7-1E0E-4514-B41A-E02196CDBBF3}" sibTransId="{AD859CBA-A25D-4B25-8407-55931E2E5782}"/>
    <dgm:cxn modelId="{56CFBE9C-07E6-4BBE-8C2C-12C2EE0A0D8D}" type="presOf" srcId="{43E93633-6D16-496E-944D-FA99B4B31C1D}" destId="{B2E5EE7E-5ABF-4D8A-8109-A49EA5D73EAA}" srcOrd="0" destOrd="0" presId="urn:microsoft.com/office/officeart/2018/2/layout/IconVerticalSolidList"/>
    <dgm:cxn modelId="{05D807A6-F72C-4E3F-ACAC-7B4BE2C48A1F}" type="presOf" srcId="{FAB358EA-C854-45D6-B0E1-29E6483E8132}" destId="{C3D5013C-49A8-4797-AD15-87F6C4CE476F}" srcOrd="0" destOrd="0" presId="urn:microsoft.com/office/officeart/2018/2/layout/IconVerticalSolidList"/>
    <dgm:cxn modelId="{DF6351EC-9FAF-4D95-8A34-B5083E5A87C1}" type="presOf" srcId="{49FEEFD4-5D10-4A4B-A3FB-24DAD5739239}" destId="{10686FE9-8889-461B-B94F-1BF3D8681AD7}" srcOrd="0" destOrd="0" presId="urn:microsoft.com/office/officeart/2018/2/layout/IconVerticalSolidList"/>
    <dgm:cxn modelId="{C47245F7-DF8E-4D4D-A3C4-6AA429AB3DC4}" type="presOf" srcId="{E675CB11-04DC-4405-8510-5E31A46F4274}" destId="{02C11C06-7310-48B0-8412-142919BE73EC}" srcOrd="0" destOrd="0" presId="urn:microsoft.com/office/officeart/2018/2/layout/IconVerticalSolidList"/>
    <dgm:cxn modelId="{D4796BA9-BA0B-41FE-907C-02CD81657413}" type="presParOf" srcId="{B2E5EE7E-5ABF-4D8A-8109-A49EA5D73EAA}" destId="{E916059E-AD21-430E-B7D1-631F7E5BE123}" srcOrd="0" destOrd="0" presId="urn:microsoft.com/office/officeart/2018/2/layout/IconVerticalSolidList"/>
    <dgm:cxn modelId="{7C0F889C-27C0-4C74-8329-785C7383A082}" type="presParOf" srcId="{E916059E-AD21-430E-B7D1-631F7E5BE123}" destId="{582C27E2-2935-4482-851F-1421C1B4C38C}" srcOrd="0" destOrd="0" presId="urn:microsoft.com/office/officeart/2018/2/layout/IconVerticalSolidList"/>
    <dgm:cxn modelId="{CF43E0EE-43E6-4778-BBE3-BFA4B070517A}" type="presParOf" srcId="{E916059E-AD21-430E-B7D1-631F7E5BE123}" destId="{291933FB-CAA3-47CB-9DE4-B6B2D12F5F9C}" srcOrd="1" destOrd="0" presId="urn:microsoft.com/office/officeart/2018/2/layout/IconVerticalSolidList"/>
    <dgm:cxn modelId="{5C5490FC-F756-4013-AAC2-2B041797E33F}" type="presParOf" srcId="{E916059E-AD21-430E-B7D1-631F7E5BE123}" destId="{DEBC3B13-7FA5-43A8-B76F-F269479464AA}" srcOrd="2" destOrd="0" presId="urn:microsoft.com/office/officeart/2018/2/layout/IconVerticalSolidList"/>
    <dgm:cxn modelId="{BE6B7854-9E54-4CB3-BB95-DB508B90B43E}" type="presParOf" srcId="{E916059E-AD21-430E-B7D1-631F7E5BE123}" destId="{10686FE9-8889-461B-B94F-1BF3D8681AD7}" srcOrd="3" destOrd="0" presId="urn:microsoft.com/office/officeart/2018/2/layout/IconVerticalSolidList"/>
    <dgm:cxn modelId="{8A95ADEA-BD3B-4FED-A693-368588108754}" type="presParOf" srcId="{B2E5EE7E-5ABF-4D8A-8109-A49EA5D73EAA}" destId="{98573389-EAF8-4233-9113-E9754E90F494}" srcOrd="1" destOrd="0" presId="urn:microsoft.com/office/officeart/2018/2/layout/IconVerticalSolidList"/>
    <dgm:cxn modelId="{D43B1027-B6DF-4E33-B686-6D7FDF0BC029}" type="presParOf" srcId="{B2E5EE7E-5ABF-4D8A-8109-A49EA5D73EAA}" destId="{38A4D0B2-4B42-48CE-9F75-9FC91A74ECFD}" srcOrd="2" destOrd="0" presId="urn:microsoft.com/office/officeart/2018/2/layout/IconVerticalSolidList"/>
    <dgm:cxn modelId="{B8E0F080-AE3D-4B09-961C-3D7EFAED96DB}" type="presParOf" srcId="{38A4D0B2-4B42-48CE-9F75-9FC91A74ECFD}" destId="{41AEFC2D-EA06-4650-9322-BEB16146E4EA}" srcOrd="0" destOrd="0" presId="urn:microsoft.com/office/officeart/2018/2/layout/IconVerticalSolidList"/>
    <dgm:cxn modelId="{40086911-6C5A-41CB-B4F1-6FE745DEAF3A}" type="presParOf" srcId="{38A4D0B2-4B42-48CE-9F75-9FC91A74ECFD}" destId="{B5BCC887-B45E-4274-B67D-784B5B14B2BE}" srcOrd="1" destOrd="0" presId="urn:microsoft.com/office/officeart/2018/2/layout/IconVerticalSolidList"/>
    <dgm:cxn modelId="{9CD7CA8D-EBA9-464C-BDD3-79E49AD618BB}" type="presParOf" srcId="{38A4D0B2-4B42-48CE-9F75-9FC91A74ECFD}" destId="{BFC570F8-A456-4764-BBDB-8CB37D4437C0}" srcOrd="2" destOrd="0" presId="urn:microsoft.com/office/officeart/2018/2/layout/IconVerticalSolidList"/>
    <dgm:cxn modelId="{212B8D28-9118-41E1-871E-0AD42D3BBB41}" type="presParOf" srcId="{38A4D0B2-4B42-48CE-9F75-9FC91A74ECFD}" destId="{BEA8CCF0-4F64-439D-AFA2-8C32C015C2DD}" srcOrd="3" destOrd="0" presId="urn:microsoft.com/office/officeart/2018/2/layout/IconVerticalSolidList"/>
    <dgm:cxn modelId="{60A1F94C-B9B0-48EE-8619-15D0F28E72EA}" type="presParOf" srcId="{B2E5EE7E-5ABF-4D8A-8109-A49EA5D73EAA}" destId="{4FE0C5CC-6D32-42E2-BD86-F02E0E4DE892}" srcOrd="3" destOrd="0" presId="urn:microsoft.com/office/officeart/2018/2/layout/IconVerticalSolidList"/>
    <dgm:cxn modelId="{59758369-D135-423C-B03C-7E2A6EA185CF}" type="presParOf" srcId="{B2E5EE7E-5ABF-4D8A-8109-A49EA5D73EAA}" destId="{3EFBC0E3-B73C-4F35-8B5D-A257A67FC0FB}" srcOrd="4" destOrd="0" presId="urn:microsoft.com/office/officeart/2018/2/layout/IconVerticalSolidList"/>
    <dgm:cxn modelId="{806C3D87-79AD-47E7-8A38-DC829F721BD8}" type="presParOf" srcId="{3EFBC0E3-B73C-4F35-8B5D-A257A67FC0FB}" destId="{9F665B75-A460-491A-A662-1EC4D459758A}" srcOrd="0" destOrd="0" presId="urn:microsoft.com/office/officeart/2018/2/layout/IconVerticalSolidList"/>
    <dgm:cxn modelId="{3F9869D4-A4C3-4FD1-89A2-217E15BD8EFB}" type="presParOf" srcId="{3EFBC0E3-B73C-4F35-8B5D-A257A67FC0FB}" destId="{885A1C19-64D5-4872-806D-A35E73B483F8}" srcOrd="1" destOrd="0" presId="urn:microsoft.com/office/officeart/2018/2/layout/IconVerticalSolidList"/>
    <dgm:cxn modelId="{4F70B542-7BDA-4081-8B58-3B902CA9C01C}" type="presParOf" srcId="{3EFBC0E3-B73C-4F35-8B5D-A257A67FC0FB}" destId="{EB7CF1DB-A2AF-403B-9ACB-695EC513735E}" srcOrd="2" destOrd="0" presId="urn:microsoft.com/office/officeart/2018/2/layout/IconVerticalSolidList"/>
    <dgm:cxn modelId="{8D6B1799-0ACE-43D1-B5AF-602DDD4C84F6}" type="presParOf" srcId="{3EFBC0E3-B73C-4F35-8B5D-A257A67FC0FB}" destId="{C3D5013C-49A8-4797-AD15-87F6C4CE476F}" srcOrd="3" destOrd="0" presId="urn:microsoft.com/office/officeart/2018/2/layout/IconVerticalSolidList"/>
    <dgm:cxn modelId="{060F4689-D322-4FE8-80B2-3F95B09DF048}" type="presParOf" srcId="{B2E5EE7E-5ABF-4D8A-8109-A49EA5D73EAA}" destId="{398C9E57-869B-478B-9BC8-43CF7A034A3F}" srcOrd="5" destOrd="0" presId="urn:microsoft.com/office/officeart/2018/2/layout/IconVerticalSolidList"/>
    <dgm:cxn modelId="{25CCF347-032A-4534-B6BA-06DF0D873CE3}" type="presParOf" srcId="{B2E5EE7E-5ABF-4D8A-8109-A49EA5D73EAA}" destId="{88F26126-F8F8-47CD-8A2C-7A67C1FCFC21}" srcOrd="6" destOrd="0" presId="urn:microsoft.com/office/officeart/2018/2/layout/IconVerticalSolidList"/>
    <dgm:cxn modelId="{C3379F1D-3F09-4667-B284-B4791A475953}" type="presParOf" srcId="{88F26126-F8F8-47CD-8A2C-7A67C1FCFC21}" destId="{6099588F-F992-4611-AB1A-EE27735CFB14}" srcOrd="0" destOrd="0" presId="urn:microsoft.com/office/officeart/2018/2/layout/IconVerticalSolidList"/>
    <dgm:cxn modelId="{CB9D72A4-563C-45AB-96CF-86DAF7019057}" type="presParOf" srcId="{88F26126-F8F8-47CD-8A2C-7A67C1FCFC21}" destId="{7994CBAA-2FFF-4140-921B-C321A0F95A50}" srcOrd="1" destOrd="0" presId="urn:microsoft.com/office/officeart/2018/2/layout/IconVerticalSolidList"/>
    <dgm:cxn modelId="{A04CD8DC-FEF5-4445-98F4-748ABDC34C09}" type="presParOf" srcId="{88F26126-F8F8-47CD-8A2C-7A67C1FCFC21}" destId="{E86632C4-66A7-46DB-90B3-1DEB2942AF6E}" srcOrd="2" destOrd="0" presId="urn:microsoft.com/office/officeart/2018/2/layout/IconVerticalSolidList"/>
    <dgm:cxn modelId="{ABC4FC9C-3E79-4152-AEDE-FBA879D1EFC7}" type="presParOf" srcId="{88F26126-F8F8-47CD-8A2C-7A67C1FCFC21}" destId="{02C11C06-7310-48B0-8412-142919BE73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587E3-179F-4352-9E6E-8CFE017BCD79}">
      <dsp:nvSpPr>
        <dsp:cNvPr id="0" name=""/>
        <dsp:cNvSpPr/>
      </dsp:nvSpPr>
      <dsp:spPr>
        <a:xfrm>
          <a:off x="0" y="376"/>
          <a:ext cx="3810000" cy="8815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E41A6-25AA-409D-A4C6-23065A87D18E}">
      <dsp:nvSpPr>
        <dsp:cNvPr id="0" name=""/>
        <dsp:cNvSpPr/>
      </dsp:nvSpPr>
      <dsp:spPr>
        <a:xfrm>
          <a:off x="266662" y="198720"/>
          <a:ext cx="484840" cy="48484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1615C-D379-4E4A-8A79-A215ADF23642}">
      <dsp:nvSpPr>
        <dsp:cNvPr id="0" name=""/>
        <dsp:cNvSpPr/>
      </dsp:nvSpPr>
      <dsp:spPr>
        <a:xfrm>
          <a:off x="1018164" y="376"/>
          <a:ext cx="2791835" cy="8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95" tIns="93295" rIns="93295" bIns="932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Eat trees and seedlings.</a:t>
          </a:r>
        </a:p>
      </dsp:txBody>
      <dsp:txXfrm>
        <a:off x="1018164" y="376"/>
        <a:ext cx="2791835" cy="881527"/>
      </dsp:txXfrm>
    </dsp:sp>
    <dsp:sp modelId="{19BB216C-032E-4422-A3AC-8C317718EFCC}">
      <dsp:nvSpPr>
        <dsp:cNvPr id="0" name=""/>
        <dsp:cNvSpPr/>
      </dsp:nvSpPr>
      <dsp:spPr>
        <a:xfrm>
          <a:off x="0" y="1102286"/>
          <a:ext cx="3810000" cy="8815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07A28-0511-439D-B080-6CB8ABA2853B}">
      <dsp:nvSpPr>
        <dsp:cNvPr id="0" name=""/>
        <dsp:cNvSpPr/>
      </dsp:nvSpPr>
      <dsp:spPr>
        <a:xfrm>
          <a:off x="266662" y="1300629"/>
          <a:ext cx="484840" cy="484840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B2DF2-25D0-463F-8B69-F72CB716DCDE}">
      <dsp:nvSpPr>
        <dsp:cNvPr id="0" name=""/>
        <dsp:cNvSpPr/>
      </dsp:nvSpPr>
      <dsp:spPr>
        <a:xfrm>
          <a:off x="1018164" y="1102286"/>
          <a:ext cx="2791835" cy="8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95" tIns="93295" rIns="93295" bIns="932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Stunted forests and pastures.</a:t>
          </a:r>
        </a:p>
      </dsp:txBody>
      <dsp:txXfrm>
        <a:off x="1018164" y="1102286"/>
        <a:ext cx="2791835" cy="881527"/>
      </dsp:txXfrm>
    </dsp:sp>
    <dsp:sp modelId="{544E8FA8-824F-4CB0-BDFA-DAD54F732923}">
      <dsp:nvSpPr>
        <dsp:cNvPr id="0" name=""/>
        <dsp:cNvSpPr/>
      </dsp:nvSpPr>
      <dsp:spPr>
        <a:xfrm>
          <a:off x="0" y="2204195"/>
          <a:ext cx="3810000" cy="8815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2D9BC-C2BD-4659-A5B1-F1A9E3791958}">
      <dsp:nvSpPr>
        <dsp:cNvPr id="0" name=""/>
        <dsp:cNvSpPr/>
      </dsp:nvSpPr>
      <dsp:spPr>
        <a:xfrm>
          <a:off x="266662" y="2402539"/>
          <a:ext cx="484840" cy="484840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9652E-E6C2-48A7-BE5F-BEF21AF90EF1}">
      <dsp:nvSpPr>
        <dsp:cNvPr id="0" name=""/>
        <dsp:cNvSpPr/>
      </dsp:nvSpPr>
      <dsp:spPr>
        <a:xfrm>
          <a:off x="1018164" y="2204195"/>
          <a:ext cx="2791835" cy="88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295" tIns="93295" rIns="93295" bIns="9329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City nuisance to landscape artists and gardeners.</a:t>
          </a:r>
        </a:p>
      </dsp:txBody>
      <dsp:txXfrm>
        <a:off x="1018164" y="2204195"/>
        <a:ext cx="2791835" cy="881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C27E2-2935-4482-851F-1421C1B4C38C}">
      <dsp:nvSpPr>
        <dsp:cNvPr id="0" name=""/>
        <dsp:cNvSpPr/>
      </dsp:nvSpPr>
      <dsp:spPr>
        <a:xfrm>
          <a:off x="0" y="1760"/>
          <a:ext cx="4686300" cy="8923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933FB-CAA3-47CB-9DE4-B6B2D12F5F9C}">
      <dsp:nvSpPr>
        <dsp:cNvPr id="0" name=""/>
        <dsp:cNvSpPr/>
      </dsp:nvSpPr>
      <dsp:spPr>
        <a:xfrm>
          <a:off x="269936" y="202540"/>
          <a:ext cx="490794" cy="490794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86FE9-8889-461B-B94F-1BF3D8681AD7}">
      <dsp:nvSpPr>
        <dsp:cNvPr id="0" name=""/>
        <dsp:cNvSpPr/>
      </dsp:nvSpPr>
      <dsp:spPr>
        <a:xfrm>
          <a:off x="1030667" y="1760"/>
          <a:ext cx="3655632" cy="89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1" tIns="94441" rIns="94441" bIns="944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 are a member of committee within the Illinois Department of Natural Resources.</a:t>
          </a:r>
        </a:p>
      </dsp:txBody>
      <dsp:txXfrm>
        <a:off x="1030667" y="1760"/>
        <a:ext cx="3655632" cy="892352"/>
      </dsp:txXfrm>
    </dsp:sp>
    <dsp:sp modelId="{41AEFC2D-EA06-4650-9322-BEB16146E4EA}">
      <dsp:nvSpPr>
        <dsp:cNvPr id="0" name=""/>
        <dsp:cNvSpPr/>
      </dsp:nvSpPr>
      <dsp:spPr>
        <a:xfrm>
          <a:off x="0" y="1117201"/>
          <a:ext cx="4686300" cy="8923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CC887-B45E-4274-B67D-784B5B14B2BE}">
      <dsp:nvSpPr>
        <dsp:cNvPr id="0" name=""/>
        <dsp:cNvSpPr/>
      </dsp:nvSpPr>
      <dsp:spPr>
        <a:xfrm>
          <a:off x="269936" y="1317981"/>
          <a:ext cx="490794" cy="490794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8CCF0-4F64-439D-AFA2-8C32C015C2DD}">
      <dsp:nvSpPr>
        <dsp:cNvPr id="0" name=""/>
        <dsp:cNvSpPr/>
      </dsp:nvSpPr>
      <dsp:spPr>
        <a:xfrm>
          <a:off x="1030667" y="1117201"/>
          <a:ext cx="3655632" cy="89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1" tIns="94441" rIns="94441" bIns="944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are charged with finding a way to solve the deer problem at Rock Cut Park.</a:t>
          </a:r>
        </a:p>
      </dsp:txBody>
      <dsp:txXfrm>
        <a:off x="1030667" y="1117201"/>
        <a:ext cx="3655632" cy="892352"/>
      </dsp:txXfrm>
    </dsp:sp>
    <dsp:sp modelId="{9F665B75-A460-491A-A662-1EC4D459758A}">
      <dsp:nvSpPr>
        <dsp:cNvPr id="0" name=""/>
        <dsp:cNvSpPr/>
      </dsp:nvSpPr>
      <dsp:spPr>
        <a:xfrm>
          <a:off x="0" y="2232643"/>
          <a:ext cx="4686300" cy="8923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A1C19-64D5-4872-806D-A35E73B483F8}">
      <dsp:nvSpPr>
        <dsp:cNvPr id="0" name=""/>
        <dsp:cNvSpPr/>
      </dsp:nvSpPr>
      <dsp:spPr>
        <a:xfrm>
          <a:off x="269936" y="2433422"/>
          <a:ext cx="490794" cy="490794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5013C-49A8-4797-AD15-87F6C4CE476F}">
      <dsp:nvSpPr>
        <dsp:cNvPr id="0" name=""/>
        <dsp:cNvSpPr/>
      </dsp:nvSpPr>
      <dsp:spPr>
        <a:xfrm>
          <a:off x="1030667" y="2232643"/>
          <a:ext cx="3655632" cy="89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1" tIns="94441" rIns="94441" bIns="944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 are charged with identifying strategies for helping to manage deer.</a:t>
          </a:r>
        </a:p>
      </dsp:txBody>
      <dsp:txXfrm>
        <a:off x="1030667" y="2232643"/>
        <a:ext cx="3655632" cy="892352"/>
      </dsp:txXfrm>
    </dsp:sp>
    <dsp:sp modelId="{6099588F-F992-4611-AB1A-EE27735CFB14}">
      <dsp:nvSpPr>
        <dsp:cNvPr id="0" name=""/>
        <dsp:cNvSpPr/>
      </dsp:nvSpPr>
      <dsp:spPr>
        <a:xfrm>
          <a:off x="0" y="3348084"/>
          <a:ext cx="4686300" cy="8923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4CBAA-2FFF-4140-921B-C321A0F95A50}">
      <dsp:nvSpPr>
        <dsp:cNvPr id="0" name=""/>
        <dsp:cNvSpPr/>
      </dsp:nvSpPr>
      <dsp:spPr>
        <a:xfrm>
          <a:off x="269936" y="3548863"/>
          <a:ext cx="490794" cy="490794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11C06-7310-48B0-8412-142919BE73EC}">
      <dsp:nvSpPr>
        <dsp:cNvPr id="0" name=""/>
        <dsp:cNvSpPr/>
      </dsp:nvSpPr>
      <dsp:spPr>
        <a:xfrm>
          <a:off x="1030667" y="3348084"/>
          <a:ext cx="3655632" cy="89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1" tIns="94441" rIns="94441" bIns="944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 are to present recommendations in the form of a proposal to the park superintendent.</a:t>
          </a:r>
        </a:p>
      </dsp:txBody>
      <dsp:txXfrm>
        <a:off x="1030667" y="3348084"/>
        <a:ext cx="3655632" cy="892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0692A-3EFD-4546-BC72-F841D3885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1905D-5756-224A-978C-9F76CB7831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F880BC1-D932-0A48-9759-33CC286B63B5}" type="datetimeFigureOut">
              <a:rPr lang="en-US"/>
              <a:pPr>
                <a:defRPr/>
              </a:pPr>
              <a:t>3/16/21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74DE1-1BAB-0941-94A8-2E5EA1B54D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D5007-5E58-4743-8C16-3B2EAC679C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0B7C72-0B2A-B944-BC74-919405408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BC49D80-D4B0-0742-A983-3CF224ECC7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CA2EDB8-18EB-D34C-A22D-4F6496C241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2A281E3-6F94-F64C-9B4A-843F8D057A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1A83E2D9-8668-6E49-B425-F435BE635E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60DECF9C-6EC4-5C4C-B2C4-9338956709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BE8EAF3-2603-8E4A-8809-0C490DA8E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47FDC5-EF5E-7046-8444-2E8A2ED61A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CE2FCBBC-2A6B-B64F-95D0-5A26CFE46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668C18-E245-C947-9751-889ED604111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446A573-80EC-0C40-9F02-9FBFE3667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17E7548-BCFE-454D-A3E5-8E33A09D1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40CA09F-4BA7-A64B-9691-3E3D85DB65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8B507A-8C5D-D549-814A-5D567C2557A9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49EE186-11B9-A544-A4A3-6F3BCFD1E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1EC6957-1937-1349-B36A-4750BD005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B81CBC48-5EEE-3241-ACEE-9C873116E5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BB283-9A78-204E-B6B5-55CD9383CBD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78ABF3A-CB66-C548-BC4C-1BAE7D7B2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9D62288-8839-2547-93F1-A8296E657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6C59D6AD-50C3-0E46-9B43-34A32B1AE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1A9BBA-86C1-E949-8B63-4AF773F8BF9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43DCDB8-FA3F-3E4D-809B-F5AE13828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B1BB310-8860-D346-8A4A-CDC44BB29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8738FE83-73CC-1943-929E-50DDE90C2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EEFDED-A6C7-AB49-BA77-DD9D9155CE7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593A085-EA89-F84C-A549-1ECBFBCD6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338D9F1-777D-9448-8918-EF76C77C5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DF56B33B-3A54-A548-9796-874A2F3ED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13CA0E-60EA-EE43-A06A-9041B6E1B8A8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6023F58-8D7E-C34A-926C-E60DDAAD0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A28D5C9-4F04-2F43-8D10-F1B702C30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C58FA3EF-472A-0D46-AA81-2D16B0755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350B0B-C702-2D4B-A413-01448977FE7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C96547E-07C0-EA43-9E0A-24819FAA0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42C6891-AF2E-3B4A-8D3F-A17576E91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6DF40DF7-D835-7346-B0FD-6E9453A90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B9BF13-CE41-9D4E-BD25-779981F49954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8A061B7A-93E9-A74F-84DF-258A8026D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51640BC-28A1-6845-B03D-599DE9417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C86774DD-A9F7-E84F-9BEE-74818F1CC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068724-B438-4144-9B35-094E877B9C4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E17C5ED-70D5-164F-A985-52079F37D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82B6AEB-C8DB-784D-AEF4-92DEDBC90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12F5660-6EAD-8047-98FB-CFA5257D0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879FD1-0186-C849-B7CD-8EA19E22BC1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9BC76B2-23DB-0541-9EE5-55DE90EBB5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07F06B4-4997-7B4B-9E74-8EF8865D2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71B53B7-D9E5-3244-BF39-AB8975CAC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662961-E6A6-CE4C-94BD-672920D1220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AC0E3A9-6E5E-854A-9FFF-D1B4F7FEC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3B25897-7CDE-4046-9F5F-31F47E322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B20E-25EA-EF4F-826A-43DCA5C395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4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996D3-D2D0-FA45-953A-0C92C6A1CC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1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6BEA-10D5-A842-B9F8-E5B1DD94E9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52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9527A8-38C8-F445-9242-5E8E59EEA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49DAB-5B78-754D-BBB0-9D6B76148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E72A4-58F9-5342-AD95-8264B8C82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4094E-2EF7-9747-8881-4007BF0B5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49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8895C2-69C7-204B-B11D-02BB8C0D2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7C419F-A7D8-0A4E-A4D1-38104F58F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E349F-4C7F-1646-B87F-EC9355A86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BD77A-5F7A-514C-A15F-9EE18F77A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64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56B2D-4677-EA4E-852F-A7DAEA6FAD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E96A8-379D-B949-9FF1-503645E6D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6A663-5026-5740-B4BF-8DB9E22431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83C9A-5596-BA49-9EEE-6D576228E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55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B3C75B-62BD-F343-89C7-D777B22F4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F91E10-6E6F-6C4A-AFE9-342F2151C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AEB223-9538-5A46-9EA5-238C8E9A7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AAB49-FC83-D340-81A8-51B8DA673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52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5D4A-FEF6-1F40-80A1-8F6EB33C5F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1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19E24-1A84-754C-B534-C9A936203F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29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2304-FBA0-0745-A492-3053589236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17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CC18-D9B7-964A-AA58-A12E8542AF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26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7933-F4FE-FE45-8FB7-B4EC8127AD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4EC8-0DD2-8F4C-9B37-B1C201F079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21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B7413-3A47-AC4E-9A2E-A755223BDE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25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92BF-1783-C747-B2CA-0EF5A67A65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15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5DCF-1895-DC49-AFB2-29D99A33C5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07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1DD67D5D-92F9-FF40-82A1-93550F1D46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0935" y="436418"/>
            <a:ext cx="2828257" cy="280554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100" b="1" i="1"/>
              <a:t>The Deer Problem</a:t>
            </a:r>
            <a:endParaRPr lang="en-US" altLang="en-US" sz="4100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C81FA67-A85B-2948-AF19-5A05A8040A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0935" y="3399765"/>
            <a:ext cx="2828257" cy="120969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/>
              <a:t>at Rock Cut State Park</a:t>
            </a:r>
          </a:p>
          <a:p>
            <a:pPr algn="l" eaLnBrk="1" hangingPunct="1"/>
            <a:r>
              <a:rPr lang="en-US" altLang="en-US"/>
              <a:t>(A PBL Activity Using Cooperative Learning)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3127454-05ED-4566-85B8-9B19E8D6D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24704" y="-4524704"/>
            <a:ext cx="94593" cy="9144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984397A9-DA1F-394B-AAAE-E4F1DAE828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5786" y="436418"/>
            <a:ext cx="3380164" cy="41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13">
            <a:extLst>
              <a:ext uri="{FF2B5EF4-FFF2-40B4-BE49-F238E27FC236}">
                <a16:creationId xmlns:a16="http://schemas.microsoft.com/office/drawing/2014/main" id="{577667C1-D723-5143-80B1-597C73003D6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71980" cy="25717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8446" name="Picture 14">
            <a:extLst>
              <a:ext uri="{FF2B5EF4-FFF2-40B4-BE49-F238E27FC236}">
                <a16:creationId xmlns:a16="http://schemas.microsoft.com/office/drawing/2014/main" id="{07512F4A-D6E2-5346-90DA-078F64A9FC9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"/>
            <a:ext cx="4572000" cy="25717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97A62811-EA74-4042-9FD5-E2CF75638E7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571750"/>
            <a:ext cx="4571980" cy="2571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38917" name="Content Placeholder 2">
            <a:extLst>
              <a:ext uri="{FF2B5EF4-FFF2-40B4-BE49-F238E27FC236}">
                <a16:creationId xmlns:a16="http://schemas.microsoft.com/office/drawing/2014/main" id="{8C1DA61E-D195-9A4A-AFC4-43EF02DC9C0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571750"/>
            <a:ext cx="4572000" cy="257175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07436" y="1307187"/>
            <a:ext cx="2529128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ame 13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978458" y="978209"/>
            <a:ext cx="3187085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913" name="Rectangle 2">
            <a:extLst>
              <a:ext uri="{FF2B5EF4-FFF2-40B4-BE49-F238E27FC236}">
                <a16:creationId xmlns:a16="http://schemas.microsoft.com/office/drawing/2014/main" id="{568352AA-52ED-FF42-88C6-934367DF243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215143" y="2071165"/>
            <a:ext cx="2713713" cy="100929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21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How to Solve the Problem?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1" name="Rectangle 2">
            <a:extLst>
              <a:ext uri="{FF2B5EF4-FFF2-40B4-BE49-F238E27FC236}">
                <a16:creationId xmlns:a16="http://schemas.microsoft.com/office/drawing/2014/main" id="{05E1C419-1211-504A-99BF-310511912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419758"/>
            <a:ext cx="2675936" cy="37143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Problem Statement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49797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64" name="Rectangle 7">
            <a:extLst>
              <a:ext uri="{FF2B5EF4-FFF2-40B4-BE49-F238E27FC236}">
                <a16:creationId xmlns:a16="http://schemas.microsoft.com/office/drawing/2014/main" id="{62FA12E2-E10D-4F3D-8D98-B5B084A1B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641211"/>
              </p:ext>
            </p:extLst>
          </p:nvPr>
        </p:nvGraphicFramePr>
        <p:xfrm>
          <a:off x="3886200" y="426243"/>
          <a:ext cx="4686300" cy="424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51435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51435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09" name="Rectangle 2">
            <a:extLst>
              <a:ext uri="{FF2B5EF4-FFF2-40B4-BE49-F238E27FC236}">
                <a16:creationId xmlns:a16="http://schemas.microsoft.com/office/drawing/2014/main" id="{07CDE005-3D31-804D-8AD2-27EAAB6E4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03" y="480197"/>
            <a:ext cx="2463248" cy="39408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Questions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D91E2E75-030F-F941-83CA-0A7D691B71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8788" y="480197"/>
            <a:ext cx="4521708" cy="394088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700">
                <a:solidFill>
                  <a:schemeClr val="bg1"/>
                </a:solidFill>
              </a:rPr>
              <a:t>What approaches can be used to solve problem?</a:t>
            </a:r>
          </a:p>
          <a:p>
            <a:pPr eaLnBrk="1" hangingPunct="1"/>
            <a:r>
              <a:rPr lang="en-US" altLang="en-US" sz="1700">
                <a:solidFill>
                  <a:schemeClr val="bg1"/>
                </a:solidFill>
              </a:rPr>
              <a:t>What are the pros/cons of various approaches? </a:t>
            </a:r>
          </a:p>
          <a:p>
            <a:pPr eaLnBrk="1" hangingPunct="1"/>
            <a:r>
              <a:rPr lang="en-US" altLang="en-US" sz="1700">
                <a:solidFill>
                  <a:schemeClr val="bg1"/>
                </a:solidFill>
              </a:rPr>
              <a:t>Which do you feel is the best approach?</a:t>
            </a:r>
          </a:p>
          <a:p>
            <a:pPr eaLnBrk="1" hangingPunct="1"/>
            <a:r>
              <a:rPr lang="en-US" altLang="en-US" sz="1700">
                <a:solidFill>
                  <a:schemeClr val="bg1"/>
                </a:solidFill>
              </a:rPr>
              <a:t>Why is your approach the best one? </a:t>
            </a:r>
          </a:p>
          <a:p>
            <a:pPr eaLnBrk="1" hangingPunct="1"/>
            <a:r>
              <a:rPr lang="en-US" altLang="en-US" sz="1700">
                <a:solidFill>
                  <a:schemeClr val="bg1"/>
                </a:solidFill>
              </a:rPr>
              <a:t>What would happen to the problem if your approach is chosen?</a:t>
            </a:r>
          </a:p>
          <a:p>
            <a:pPr eaLnBrk="1" hangingPunct="1"/>
            <a:r>
              <a:rPr lang="en-US" altLang="en-US" sz="1700">
                <a:solidFill>
                  <a:schemeClr val="bg1"/>
                </a:solidFill>
              </a:rPr>
              <a:t>Do others strongly support or oppose your approach?</a:t>
            </a:r>
          </a:p>
          <a:p>
            <a:pPr eaLnBrk="1" hangingPunct="1"/>
            <a:r>
              <a:rPr lang="en-US" altLang="en-US" sz="1700">
                <a:solidFill>
                  <a:schemeClr val="bg1"/>
                </a:solidFill>
              </a:rPr>
              <a:t>Should we even intervene?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06E97B9-C7F2-994A-BD60-C50D1069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Rock Cut State Park</a:t>
            </a:r>
          </a:p>
        </p:txBody>
      </p:sp>
      <p:pic>
        <p:nvPicPr>
          <p:cNvPr id="3" name="Picture 2" descr="A bench by a lake&#10;&#10;Description automatically generated with low confidence">
            <a:extLst>
              <a:ext uri="{FF2B5EF4-FFF2-40B4-BE49-F238E27FC236}">
                <a16:creationId xmlns:a16="http://schemas.microsoft.com/office/drawing/2014/main" id="{4FF6CF3C-2CAA-2444-B21D-8245FBA012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515" y="2707379"/>
            <a:ext cx="2365841" cy="2167142"/>
          </a:xfrm>
          <a:prstGeom prst="rect">
            <a:avLst/>
          </a:prstGeom>
        </p:spPr>
      </p:pic>
      <p:pic>
        <p:nvPicPr>
          <p:cNvPr id="5" name="Picture 4" descr="A picture containing tree, bridge, outdoor, building&#10;&#10;Description automatically generated">
            <a:extLst>
              <a:ext uri="{FF2B5EF4-FFF2-40B4-BE49-F238E27FC236}">
                <a16:creationId xmlns:a16="http://schemas.microsoft.com/office/drawing/2014/main" id="{5401C6A1-7C5C-974A-BAB2-DC0F01C09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979" y="347701"/>
            <a:ext cx="2619021" cy="2197511"/>
          </a:xfrm>
          <a:prstGeom prst="rect">
            <a:avLst/>
          </a:prstGeom>
        </p:spPr>
      </p:pic>
      <p:pic>
        <p:nvPicPr>
          <p:cNvPr id="7" name="Picture 6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A9C9FC3A-172A-F441-8874-16F5DE6DE6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707379"/>
            <a:ext cx="2526225" cy="2167142"/>
          </a:xfrm>
          <a:prstGeom prst="rect">
            <a:avLst/>
          </a:prstGeom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F1407394-159A-B24E-8E69-9EC42003B2F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123950"/>
            <a:ext cx="2133600" cy="151025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0A595BD-31DE-1142-B969-3EB737B3B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/>
              <a:t>Park Description</a:t>
            </a:r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21D1009A-8722-144E-8FB2-8AC7E62BD6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500"/>
              <a:t>Located in Loves Park, just northeast of Rockford, Illinois. </a:t>
            </a:r>
          </a:p>
          <a:p>
            <a:pPr eaLnBrk="1" hangingPunct="1"/>
            <a:r>
              <a:rPr lang="en-US" altLang="en-US" sz="1500"/>
              <a:t>There are ten miles of trails at Rock Cut, seven of which are open to mountain bikers--the cross-country ski trails. </a:t>
            </a:r>
          </a:p>
          <a:p>
            <a:pPr eaLnBrk="1" hangingPunct="1"/>
            <a:r>
              <a:rPr lang="en-US" altLang="en-US" sz="1500"/>
              <a:t>The trails are well maintained; in the winter months, park workers clear the trails for the cross-country skiers. 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C2D9D4A-E8EF-8747-8724-13323C4A26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94C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7649" name="Picture 1">
            <a:extLst>
              <a:ext uri="{FF2B5EF4-FFF2-40B4-BE49-F238E27FC236}">
                <a16:creationId xmlns:a16="http://schemas.microsoft.com/office/drawing/2014/main" id="{DD33976A-EDA8-2F40-9ADA-6FA51571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241300" y="241299"/>
            <a:ext cx="4256171" cy="22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>
            <a:extLst>
              <a:ext uri="{FF2B5EF4-FFF2-40B4-BE49-F238E27FC236}">
                <a16:creationId xmlns:a16="http://schemas.microsoft.com/office/drawing/2014/main" id="{F9A8CB29-C9BC-3740-BA91-CB763BA683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301" y="2643216"/>
            <a:ext cx="2007434" cy="20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900846F-7107-1843-B906-F662EA102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9664" y="2636141"/>
            <a:ext cx="2127807" cy="2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7652" name="Picture 6">
            <a:extLst>
              <a:ext uri="{FF2B5EF4-FFF2-40B4-BE49-F238E27FC236}">
                <a16:creationId xmlns:a16="http://schemas.microsoft.com/office/drawing/2014/main" id="{99FBF4CE-8119-EA4D-8422-E0C8104540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529" y="241299"/>
            <a:ext cx="4256169" cy="44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>
            <a:extLst>
              <a:ext uri="{FF2B5EF4-FFF2-40B4-BE49-F238E27FC236}">
                <a16:creationId xmlns:a16="http://schemas.microsoft.com/office/drawing/2014/main" id="{100A09DB-9316-C44D-B8BB-EF3F85498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759" y="2814636"/>
            <a:ext cx="2468166" cy="183951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700"/>
              <a:t>Deer-Car Collisions</a:t>
            </a:r>
          </a:p>
        </p:txBody>
      </p:sp>
      <p:pic>
        <p:nvPicPr>
          <p:cNvPr id="29700" name="Picture 4" descr="Outdoors: Fall puts deer on collision course with drivers | The Blade">
            <a:extLst>
              <a:ext uri="{FF2B5EF4-FFF2-40B4-BE49-F238E27FC236}">
                <a16:creationId xmlns:a16="http://schemas.microsoft.com/office/drawing/2014/main" id="{1042A146-1EF4-C945-97DA-62B451324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27829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4">
            <a:extLst>
              <a:ext uri="{FF2B5EF4-FFF2-40B4-BE49-F238E27FC236}">
                <a16:creationId xmlns:a16="http://schemas.microsoft.com/office/drawing/2014/main" id="{4C317186-EF16-E741-9B28-063516473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7986" y="2814637"/>
            <a:ext cx="5614060" cy="183951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300" dirty="0"/>
              <a:t>Each year there are approximately 500,000 deer/auto collisions resulting in over 100 deaths and thousands of injuries.</a:t>
            </a:r>
          </a:p>
          <a:p>
            <a:pPr eaLnBrk="1" hangingPunct="1"/>
            <a:r>
              <a:rPr lang="en-US" altLang="en-US" sz="1300" dirty="0"/>
              <a:t>Deer/auto collisions cost the auto insurance industry about $5,000 per claim.</a:t>
            </a:r>
          </a:p>
          <a:p>
            <a:pPr eaLnBrk="1" hangingPunct="1"/>
            <a:r>
              <a:rPr lang="en-US" altLang="en-US" sz="1300" dirty="0"/>
              <a:t>The explosion in the deer population has led to the increase in deer/car collisions. </a:t>
            </a:r>
          </a:p>
          <a:p>
            <a:pPr eaLnBrk="1" hangingPunct="1"/>
            <a:r>
              <a:rPr lang="en-US" altLang="en-US" sz="1300" dirty="0"/>
              <a:t>In the 1980's the deer population was approximately 10 million. Today, there are more than 35 million.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10D10199-C8B1-DD49-B7EA-373A45F8A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Deer Over Grazing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1024CDA8-4562-F845-928F-A1BFFAE6B1C3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14450"/>
            <a:ext cx="1589485" cy="2114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1748" name="Rectangle 3">
            <a:extLst>
              <a:ext uri="{FF2B5EF4-FFF2-40B4-BE49-F238E27FC236}">
                <a16:creationId xmlns:a16="http://schemas.microsoft.com/office/drawing/2014/main" id="{24CCC957-849F-4321-AFE4-84B9CFDD13C1}"/>
              </a:ext>
            </a:extLst>
          </p:cNvPr>
          <p:cNvGraphicFramePr/>
          <p:nvPr/>
        </p:nvGraphicFramePr>
        <p:xfrm>
          <a:off x="4648200" y="1485900"/>
          <a:ext cx="38100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49285A7-4657-CB46-81F2-4612A398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536658"/>
            <a:ext cx="18002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7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337666"/>
            <a:ext cx="5033265" cy="2086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793" name="Title 1">
            <a:extLst>
              <a:ext uri="{FF2B5EF4-FFF2-40B4-BE49-F238E27FC236}">
                <a16:creationId xmlns:a16="http://schemas.microsoft.com/office/drawing/2014/main" id="{1D866F8B-0617-9040-B452-4BDFE7F4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3" y="571500"/>
            <a:ext cx="4581544" cy="1608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400">
                <a:solidFill>
                  <a:srgbClr val="FFFFFF"/>
                </a:solidFill>
              </a:rPr>
              <a:t>The Deer Tick Problem</a:t>
            </a:r>
          </a:p>
        </p:txBody>
      </p:sp>
      <p:sp>
        <p:nvSpPr>
          <p:cNvPr id="33798" name="Rectangle 73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628" y="2546979"/>
            <a:ext cx="999605" cy="1062990"/>
          </a:xfrm>
          <a:prstGeom prst="rect">
            <a:avLst/>
          </a:prstGeom>
          <a:solidFill>
            <a:srgbClr val="95584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799" name="Rectangle 75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0" y="3723893"/>
            <a:ext cx="1003693" cy="1078330"/>
          </a:xfrm>
          <a:prstGeom prst="rect">
            <a:avLst/>
          </a:prstGeom>
          <a:solidFill>
            <a:srgbClr val="7E504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81325" y="2546980"/>
            <a:ext cx="3895427" cy="2255243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Content Placeholder 8">
            <a:extLst>
              <a:ext uri="{FF2B5EF4-FFF2-40B4-BE49-F238E27FC236}">
                <a16:creationId xmlns:a16="http://schemas.microsoft.com/office/drawing/2014/main" id="{44AE699A-72D5-7648-94F8-7C359E373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0" y="2736411"/>
            <a:ext cx="3394010" cy="18613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altLang="en-US" sz="1400"/>
              <a:t>Deer ticks feed on white tale deer</a:t>
            </a:r>
          </a:p>
          <a:p>
            <a:pPr indent="-228600" defTabSz="914400"/>
            <a:r>
              <a:rPr lang="en-US" altLang="en-US" sz="1400"/>
              <a:t>Deer tick carry Lyme disease</a:t>
            </a:r>
          </a:p>
          <a:p>
            <a:pPr indent="-228600" defTabSz="914400"/>
            <a:r>
              <a:rPr lang="en-US" altLang="en-US" sz="1400"/>
              <a:t>Lyme disease can cause joint pain, sore muscles, and a tired feeling. </a:t>
            </a:r>
          </a:p>
        </p:txBody>
      </p:sp>
      <p:pic>
        <p:nvPicPr>
          <p:cNvPr id="33794" name="Content Placeholder 9">
            <a:extLst>
              <a:ext uri="{FF2B5EF4-FFF2-40B4-BE49-F238E27FC236}">
                <a16:creationId xmlns:a16="http://schemas.microsoft.com/office/drawing/2014/main" id="{D24EAAC2-32DB-7B48-BED7-8CDF3C10A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504316" y="337665"/>
            <a:ext cx="3278627" cy="44645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Rectangle 2">
            <a:extLst>
              <a:ext uri="{FF2B5EF4-FFF2-40B4-BE49-F238E27FC236}">
                <a16:creationId xmlns:a16="http://schemas.microsoft.com/office/drawing/2014/main" id="{C41F0FCB-1A24-7240-A889-4DD46EA30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 Population</a:t>
            </a:r>
          </a:p>
        </p:txBody>
      </p:sp>
      <p:pic>
        <p:nvPicPr>
          <p:cNvPr id="34820" name="Picture 4" descr="Deer and the Numbers Explosion | Local in Ann Arbor">
            <a:extLst>
              <a:ext uri="{FF2B5EF4-FFF2-40B4-BE49-F238E27FC236}">
                <a16:creationId xmlns:a16="http://schemas.microsoft.com/office/drawing/2014/main" id="{9E1B0A1A-CA29-F747-A973-0384906F03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3116" y="1256420"/>
            <a:ext cx="5657766" cy="32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Rectangle 2">
            <a:extLst>
              <a:ext uri="{FF2B5EF4-FFF2-40B4-BE49-F238E27FC236}">
                <a16:creationId xmlns:a16="http://schemas.microsoft.com/office/drawing/2014/main" id="{9F86ACC8-9FF7-AA44-9C3C-DC2FF9A57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3000"/>
              <a:t>Sources of Problems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A1AD4FC5-C74B-D649-A6F2-5358F25735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43039" y="1747878"/>
            <a:ext cx="3419569" cy="29846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altLang="en-US" sz="1500"/>
              <a:t>Milder winters than usual</a:t>
            </a:r>
          </a:p>
          <a:p>
            <a:pPr indent="-228600" defTabSz="914400"/>
            <a:r>
              <a:rPr lang="en-US" altLang="en-US" sz="1500"/>
              <a:t>Loss of natural predators</a:t>
            </a:r>
          </a:p>
          <a:p>
            <a:pPr indent="-228600" defTabSz="914400"/>
            <a:r>
              <a:rPr lang="en-US" altLang="en-US" sz="1500"/>
              <a:t>Deer foraging from unnatural sources</a:t>
            </a:r>
          </a:p>
          <a:p>
            <a:pPr indent="-228600" defTabSz="914400"/>
            <a:r>
              <a:rPr lang="en-US" altLang="en-US" sz="1500"/>
              <a:t>People feeding deer</a:t>
            </a:r>
          </a:p>
          <a:p>
            <a:pPr indent="-228600" defTabSz="914400"/>
            <a:endParaRPr lang="en-US" altLang="en-US" sz="15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642232A9-11EC-D040-A9CB-588D0326C6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367</Words>
  <Application>Microsoft Macintosh PowerPoint</Application>
  <PresentationFormat>On-screen Show (16:9)</PresentationFormat>
  <Paragraphs>52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Blank Presentation</vt:lpstr>
      <vt:lpstr>The Deer Problem</vt:lpstr>
      <vt:lpstr>Rock Cut State Park</vt:lpstr>
      <vt:lpstr>Park Description</vt:lpstr>
      <vt:lpstr>PowerPoint Presentation</vt:lpstr>
      <vt:lpstr>Deer-Car Collisions</vt:lpstr>
      <vt:lpstr>Deer Over Grazing</vt:lpstr>
      <vt:lpstr>The Deer Tick Problem</vt:lpstr>
      <vt:lpstr>Over Population</vt:lpstr>
      <vt:lpstr>Sources of Problems</vt:lpstr>
      <vt:lpstr>How to Solve the Problem?</vt:lpstr>
      <vt:lpstr>Problem Statement</vt:lpstr>
      <vt:lpstr>Questions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Deer Problem</dc:title>
  <dc:creator>Physics Department</dc:creator>
  <cp:lastModifiedBy>Wenning, Carl</cp:lastModifiedBy>
  <cp:revision>27</cp:revision>
  <dcterms:created xsi:type="dcterms:W3CDTF">2006-02-03T01:17:15Z</dcterms:created>
  <dcterms:modified xsi:type="dcterms:W3CDTF">2021-03-16T21:41:34Z</dcterms:modified>
</cp:coreProperties>
</file>