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genscience.org/" TargetMode="External"/><Relationship Id="rId7" Type="http://schemas.openxmlformats.org/officeDocument/2006/relationships/image" Target="../media/image35.svg"/><Relationship Id="rId2" Type="http://schemas.openxmlformats.org/officeDocument/2006/relationships/hyperlink" Target="https://www.isbe.net/Documents/Illinois-Priority-Learning-Standards-2020-21-Science-Learning.pdf" TargetMode="External"/><Relationship Id="rId1" Type="http://schemas.openxmlformats.org/officeDocument/2006/relationships/hyperlink" Target="https://www.isbe.net/pages/learning-standards.aspx" TargetMode="External"/><Relationship Id="rId6" Type="http://schemas.openxmlformats.org/officeDocument/2006/relationships/image" Target="../media/image3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svg"/><Relationship Id="rId2" Type="http://schemas.openxmlformats.org/officeDocument/2006/relationships/image" Target="../media/image19.svg"/><Relationship Id="rId16" Type="http://schemas.openxmlformats.org/officeDocument/2006/relationships/image" Target="../media/image33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Relationship Id="rId14" Type="http://schemas.openxmlformats.org/officeDocument/2006/relationships/image" Target="../media/image31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be.net/pages/learning-standards.aspx" TargetMode="External"/><Relationship Id="rId7" Type="http://schemas.openxmlformats.org/officeDocument/2006/relationships/hyperlink" Target="https://www.nextgenscience.org/" TargetMode="External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hyperlink" Target="https://www.isbe.net/Documents/Illinois-Priority-Learning-Standards-2020-21-Science-Learning.pdf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svg"/><Relationship Id="rId2" Type="http://schemas.openxmlformats.org/officeDocument/2006/relationships/image" Target="../media/image19.svg"/><Relationship Id="rId16" Type="http://schemas.openxmlformats.org/officeDocument/2006/relationships/image" Target="../media/image33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Relationship Id="rId1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A5FB2-D48C-4C99-8AAA-6832103074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C85A29-973E-4AB1-AF99-4E06F603BED7}">
      <dgm:prSet/>
      <dgm:spPr/>
      <dgm:t>
        <a:bodyPr/>
        <a:lstStyle/>
        <a:p>
          <a:r>
            <a:rPr lang="en-US"/>
            <a:t>Not easy to define</a:t>
          </a:r>
        </a:p>
      </dgm:t>
    </dgm:pt>
    <dgm:pt modelId="{DA061606-1B91-47B1-A0BD-74986D5EA74D}" type="parTrans" cxnId="{290CF0EF-BCD6-4F2D-9E67-F7B0CBE66375}">
      <dgm:prSet/>
      <dgm:spPr/>
      <dgm:t>
        <a:bodyPr/>
        <a:lstStyle/>
        <a:p>
          <a:endParaRPr lang="en-US"/>
        </a:p>
      </dgm:t>
    </dgm:pt>
    <dgm:pt modelId="{67FE9A46-B459-46E5-AF9F-39F1A4B6ED7D}" type="sibTrans" cxnId="{290CF0EF-BCD6-4F2D-9E67-F7B0CBE66375}">
      <dgm:prSet/>
      <dgm:spPr/>
      <dgm:t>
        <a:bodyPr/>
        <a:lstStyle/>
        <a:p>
          <a:endParaRPr lang="en-US"/>
        </a:p>
      </dgm:t>
    </dgm:pt>
    <dgm:pt modelId="{48199EE2-8C70-4695-A12B-2E8F254F7C67}">
      <dgm:prSet/>
      <dgm:spPr/>
      <dgm:t>
        <a:bodyPr/>
        <a:lstStyle/>
        <a:p>
          <a:r>
            <a:rPr lang="en-US"/>
            <a:t>Dewey all the way down to...</a:t>
          </a:r>
        </a:p>
      </dgm:t>
    </dgm:pt>
    <dgm:pt modelId="{B9D6A13A-9353-4012-9BF3-E58D01241486}" type="parTrans" cxnId="{4DD86F39-616E-45AD-9267-21C403F864DD}">
      <dgm:prSet/>
      <dgm:spPr/>
      <dgm:t>
        <a:bodyPr/>
        <a:lstStyle/>
        <a:p>
          <a:endParaRPr lang="en-US"/>
        </a:p>
      </dgm:t>
    </dgm:pt>
    <dgm:pt modelId="{6E2B116F-380F-405B-AB51-55FFD551773D}" type="sibTrans" cxnId="{4DD86F39-616E-45AD-9267-21C403F864DD}">
      <dgm:prSet/>
      <dgm:spPr/>
      <dgm:t>
        <a:bodyPr/>
        <a:lstStyle/>
        <a:p>
          <a:endParaRPr lang="en-US"/>
        </a:p>
      </dgm:t>
    </dgm:pt>
    <dgm:pt modelId="{6E61284E-EAB7-4660-B203-817933DC57A6}">
      <dgm:prSet/>
      <dgm:spPr/>
      <dgm:t>
        <a:bodyPr/>
        <a:lstStyle/>
        <a:p>
          <a:r>
            <a:rPr lang="en-US"/>
            <a:t>current reform movements</a:t>
          </a:r>
        </a:p>
      </dgm:t>
    </dgm:pt>
    <dgm:pt modelId="{C17586AA-7E39-4241-8EEF-AD4BFB7BDDEA}" type="parTrans" cxnId="{C305B7FE-503C-43A4-ADB6-732E9F3537A4}">
      <dgm:prSet/>
      <dgm:spPr/>
      <dgm:t>
        <a:bodyPr/>
        <a:lstStyle/>
        <a:p>
          <a:endParaRPr lang="en-US"/>
        </a:p>
      </dgm:t>
    </dgm:pt>
    <dgm:pt modelId="{A401EF6A-9F67-4386-9B1D-6B7056698828}" type="sibTrans" cxnId="{C305B7FE-503C-43A4-ADB6-732E9F3537A4}">
      <dgm:prSet/>
      <dgm:spPr/>
      <dgm:t>
        <a:bodyPr/>
        <a:lstStyle/>
        <a:p>
          <a:endParaRPr lang="en-US"/>
        </a:p>
      </dgm:t>
    </dgm:pt>
    <dgm:pt modelId="{7DDA995B-920C-41B7-A0A0-57133B8A48C9}">
      <dgm:prSet/>
      <dgm:spPr/>
      <dgm:t>
        <a:bodyPr/>
        <a:lstStyle/>
        <a:p>
          <a:r>
            <a:rPr lang="en-US"/>
            <a:t>Several types (see Morris Shamos – </a:t>
          </a:r>
          <a:r>
            <a:rPr lang="en-US" i="1"/>
            <a:t>The Myth of Scientific Literacy</a:t>
          </a:r>
          <a:r>
            <a:rPr lang="en-US"/>
            <a:t>)</a:t>
          </a:r>
        </a:p>
      </dgm:t>
    </dgm:pt>
    <dgm:pt modelId="{CDF66335-C049-482D-8193-47A003558E29}" type="parTrans" cxnId="{FD0478C6-9B58-45F3-AF66-A1DC7BB2836F}">
      <dgm:prSet/>
      <dgm:spPr/>
      <dgm:t>
        <a:bodyPr/>
        <a:lstStyle/>
        <a:p>
          <a:endParaRPr lang="en-US"/>
        </a:p>
      </dgm:t>
    </dgm:pt>
    <dgm:pt modelId="{FE306A55-4FFC-446E-87A4-45EC1CDA1782}" type="sibTrans" cxnId="{FD0478C6-9B58-45F3-AF66-A1DC7BB2836F}">
      <dgm:prSet/>
      <dgm:spPr/>
      <dgm:t>
        <a:bodyPr/>
        <a:lstStyle/>
        <a:p>
          <a:endParaRPr lang="en-US"/>
        </a:p>
      </dgm:t>
    </dgm:pt>
    <dgm:pt modelId="{C6E0AF12-EC75-4FA9-A374-45E9BC4CFC96}">
      <dgm:prSet/>
      <dgm:spPr/>
      <dgm:t>
        <a:bodyPr/>
        <a:lstStyle/>
        <a:p>
          <a:r>
            <a:rPr lang="en-US"/>
            <a:t>cultural or nominal (recognition of terms)</a:t>
          </a:r>
        </a:p>
      </dgm:t>
    </dgm:pt>
    <dgm:pt modelId="{25B34A00-C554-417F-8D0F-10B5C8DAD4CB}" type="parTrans" cxnId="{E0E8EF6A-D9DA-4A15-8A63-12213D17BE26}">
      <dgm:prSet/>
      <dgm:spPr/>
      <dgm:t>
        <a:bodyPr/>
        <a:lstStyle/>
        <a:p>
          <a:endParaRPr lang="en-US"/>
        </a:p>
      </dgm:t>
    </dgm:pt>
    <dgm:pt modelId="{DA0877EC-E5A6-4FF2-96C6-E1E1EA201A85}" type="sibTrans" cxnId="{E0E8EF6A-D9DA-4A15-8A63-12213D17BE26}">
      <dgm:prSet/>
      <dgm:spPr/>
      <dgm:t>
        <a:bodyPr/>
        <a:lstStyle/>
        <a:p>
          <a:endParaRPr lang="en-US"/>
        </a:p>
      </dgm:t>
    </dgm:pt>
    <dgm:pt modelId="{03E7DD30-C27E-4A21-B112-A6171823850D}">
      <dgm:prSet/>
      <dgm:spPr/>
      <dgm:t>
        <a:bodyPr/>
        <a:lstStyle/>
        <a:p>
          <a:r>
            <a:rPr lang="en-US"/>
            <a:t>functional (use of scientific/technical terms)</a:t>
          </a:r>
        </a:p>
      </dgm:t>
    </dgm:pt>
    <dgm:pt modelId="{00335566-D890-4DEF-8C3C-288DF4DCAB45}" type="parTrans" cxnId="{FCC6903F-5511-40BF-A94A-D28CF33D210E}">
      <dgm:prSet/>
      <dgm:spPr/>
      <dgm:t>
        <a:bodyPr/>
        <a:lstStyle/>
        <a:p>
          <a:endParaRPr lang="en-US"/>
        </a:p>
      </dgm:t>
    </dgm:pt>
    <dgm:pt modelId="{643A6527-6037-4469-89DE-E1978B7709FB}" type="sibTrans" cxnId="{FCC6903F-5511-40BF-A94A-D28CF33D210E}">
      <dgm:prSet/>
      <dgm:spPr/>
      <dgm:t>
        <a:bodyPr/>
        <a:lstStyle/>
        <a:p>
          <a:endParaRPr lang="en-US"/>
        </a:p>
      </dgm:t>
    </dgm:pt>
    <dgm:pt modelId="{FDE22663-C0E9-4D8A-9614-2437CA8E9433}">
      <dgm:prSet/>
      <dgm:spPr/>
      <dgm:t>
        <a:bodyPr/>
        <a:lstStyle/>
        <a:p>
          <a:r>
            <a:rPr lang="en-US"/>
            <a:t>conceptual/procedural (concepts/processes)</a:t>
          </a:r>
        </a:p>
      </dgm:t>
    </dgm:pt>
    <dgm:pt modelId="{95C81087-6C85-4403-9FF3-84A7B4D4C736}" type="parTrans" cxnId="{6359103A-E96E-442C-945C-AC4AA9915875}">
      <dgm:prSet/>
      <dgm:spPr/>
      <dgm:t>
        <a:bodyPr/>
        <a:lstStyle/>
        <a:p>
          <a:endParaRPr lang="en-US"/>
        </a:p>
      </dgm:t>
    </dgm:pt>
    <dgm:pt modelId="{B50042A8-0EBA-47FC-B6C8-565B307C6B2F}" type="sibTrans" cxnId="{6359103A-E96E-442C-945C-AC4AA9915875}">
      <dgm:prSet/>
      <dgm:spPr/>
      <dgm:t>
        <a:bodyPr/>
        <a:lstStyle/>
        <a:p>
          <a:endParaRPr lang="en-US"/>
        </a:p>
      </dgm:t>
    </dgm:pt>
    <dgm:pt modelId="{117FDC68-B090-4A90-9D3F-4ACB1B53D629}">
      <dgm:prSet/>
      <dgm:spPr/>
      <dgm:t>
        <a:bodyPr/>
        <a:lstStyle/>
        <a:p>
          <a:r>
            <a:rPr lang="en-US"/>
            <a:t>multidimensional (nature of science, social context, differentiates science from other ways of knowing)</a:t>
          </a:r>
        </a:p>
      </dgm:t>
    </dgm:pt>
    <dgm:pt modelId="{CB5134DE-7976-4809-A93A-9935C776D4E4}" type="parTrans" cxnId="{90534545-9D87-4DCE-A158-9BC6BF86B5D8}">
      <dgm:prSet/>
      <dgm:spPr/>
      <dgm:t>
        <a:bodyPr/>
        <a:lstStyle/>
        <a:p>
          <a:endParaRPr lang="en-US"/>
        </a:p>
      </dgm:t>
    </dgm:pt>
    <dgm:pt modelId="{2833E710-43A8-4EFD-B478-4B96E7C0D1F0}" type="sibTrans" cxnId="{90534545-9D87-4DCE-A158-9BC6BF86B5D8}">
      <dgm:prSet/>
      <dgm:spPr/>
      <dgm:t>
        <a:bodyPr/>
        <a:lstStyle/>
        <a:p>
          <a:endParaRPr lang="en-US"/>
        </a:p>
      </dgm:t>
    </dgm:pt>
    <dgm:pt modelId="{359D3462-6738-2945-A49E-B49B941FC07A}" type="pres">
      <dgm:prSet presAssocID="{FB0A5FB2-D48C-4C99-8AAA-68321030744B}" presName="linear" presStyleCnt="0">
        <dgm:presLayoutVars>
          <dgm:dir/>
          <dgm:animLvl val="lvl"/>
          <dgm:resizeHandles val="exact"/>
        </dgm:presLayoutVars>
      </dgm:prSet>
      <dgm:spPr/>
    </dgm:pt>
    <dgm:pt modelId="{79C83ACA-19F3-E04C-BBD9-82C088A024C1}" type="pres">
      <dgm:prSet presAssocID="{F5C85A29-973E-4AB1-AF99-4E06F603BED7}" presName="parentLin" presStyleCnt="0"/>
      <dgm:spPr/>
    </dgm:pt>
    <dgm:pt modelId="{B31923C6-2D5D-B64C-B3FB-5E630ECDCA78}" type="pres">
      <dgm:prSet presAssocID="{F5C85A29-973E-4AB1-AF99-4E06F603BED7}" presName="parentLeftMargin" presStyleLbl="node1" presStyleIdx="0" presStyleCnt="2"/>
      <dgm:spPr/>
    </dgm:pt>
    <dgm:pt modelId="{05102F9E-7F22-1049-9A3D-F78126832B0C}" type="pres">
      <dgm:prSet presAssocID="{F5C85A29-973E-4AB1-AF99-4E06F603BED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6DEAE6F-4718-C94D-B6C6-45A0AD3879FE}" type="pres">
      <dgm:prSet presAssocID="{F5C85A29-973E-4AB1-AF99-4E06F603BED7}" presName="negativeSpace" presStyleCnt="0"/>
      <dgm:spPr/>
    </dgm:pt>
    <dgm:pt modelId="{D52FA14B-F0BA-4B4F-9466-6E804C96711D}" type="pres">
      <dgm:prSet presAssocID="{F5C85A29-973E-4AB1-AF99-4E06F603BED7}" presName="childText" presStyleLbl="conFgAcc1" presStyleIdx="0" presStyleCnt="2">
        <dgm:presLayoutVars>
          <dgm:bulletEnabled val="1"/>
        </dgm:presLayoutVars>
      </dgm:prSet>
      <dgm:spPr/>
    </dgm:pt>
    <dgm:pt modelId="{585FAF32-D4CC-A34B-BD80-4989EFB28536}" type="pres">
      <dgm:prSet presAssocID="{67FE9A46-B459-46E5-AF9F-39F1A4B6ED7D}" presName="spaceBetweenRectangles" presStyleCnt="0"/>
      <dgm:spPr/>
    </dgm:pt>
    <dgm:pt modelId="{547FAE3A-B44E-6D44-8E50-40FEB447B50C}" type="pres">
      <dgm:prSet presAssocID="{7DDA995B-920C-41B7-A0A0-57133B8A48C9}" presName="parentLin" presStyleCnt="0"/>
      <dgm:spPr/>
    </dgm:pt>
    <dgm:pt modelId="{B87068E6-34A2-B14A-97BA-1128B624B718}" type="pres">
      <dgm:prSet presAssocID="{7DDA995B-920C-41B7-A0A0-57133B8A48C9}" presName="parentLeftMargin" presStyleLbl="node1" presStyleIdx="0" presStyleCnt="2"/>
      <dgm:spPr/>
    </dgm:pt>
    <dgm:pt modelId="{DAE01B93-B53D-F54A-8AF8-BDDADA7B4236}" type="pres">
      <dgm:prSet presAssocID="{7DDA995B-920C-41B7-A0A0-57133B8A48C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E96F7FF-E02F-2F47-BB16-D6522AE7182B}" type="pres">
      <dgm:prSet presAssocID="{7DDA995B-920C-41B7-A0A0-57133B8A48C9}" presName="negativeSpace" presStyleCnt="0"/>
      <dgm:spPr/>
    </dgm:pt>
    <dgm:pt modelId="{8C44B361-BD88-B54F-9E87-323E6E050792}" type="pres">
      <dgm:prSet presAssocID="{7DDA995B-920C-41B7-A0A0-57133B8A48C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C5FDC15-48E0-FB48-9DC3-8B00948C3862}" type="presOf" srcId="{48199EE2-8C70-4695-A12B-2E8F254F7C67}" destId="{D52FA14B-F0BA-4B4F-9466-6E804C96711D}" srcOrd="0" destOrd="0" presId="urn:microsoft.com/office/officeart/2005/8/layout/list1"/>
    <dgm:cxn modelId="{E6B7B217-C38A-8249-86A8-6494F8549C91}" type="presOf" srcId="{F5C85A29-973E-4AB1-AF99-4E06F603BED7}" destId="{B31923C6-2D5D-B64C-B3FB-5E630ECDCA78}" srcOrd="0" destOrd="0" presId="urn:microsoft.com/office/officeart/2005/8/layout/list1"/>
    <dgm:cxn modelId="{B206E721-4DFE-7D47-BAE9-BC378AE14CD4}" type="presOf" srcId="{FB0A5FB2-D48C-4C99-8AAA-68321030744B}" destId="{359D3462-6738-2945-A49E-B49B941FC07A}" srcOrd="0" destOrd="0" presId="urn:microsoft.com/office/officeart/2005/8/layout/list1"/>
    <dgm:cxn modelId="{4DD86F39-616E-45AD-9267-21C403F864DD}" srcId="{F5C85A29-973E-4AB1-AF99-4E06F603BED7}" destId="{48199EE2-8C70-4695-A12B-2E8F254F7C67}" srcOrd="0" destOrd="0" parTransId="{B9D6A13A-9353-4012-9BF3-E58D01241486}" sibTransId="{6E2B116F-380F-405B-AB51-55FFD551773D}"/>
    <dgm:cxn modelId="{6359103A-E96E-442C-945C-AC4AA9915875}" srcId="{7DDA995B-920C-41B7-A0A0-57133B8A48C9}" destId="{FDE22663-C0E9-4D8A-9614-2437CA8E9433}" srcOrd="2" destOrd="0" parTransId="{95C81087-6C85-4403-9FF3-84A7B4D4C736}" sibTransId="{B50042A8-0EBA-47FC-B6C8-565B307C6B2F}"/>
    <dgm:cxn modelId="{FCC6903F-5511-40BF-A94A-D28CF33D210E}" srcId="{7DDA995B-920C-41B7-A0A0-57133B8A48C9}" destId="{03E7DD30-C27E-4A21-B112-A6171823850D}" srcOrd="1" destOrd="0" parTransId="{00335566-D890-4DEF-8C3C-288DF4DCAB45}" sibTransId="{643A6527-6037-4469-89DE-E1978B7709FB}"/>
    <dgm:cxn modelId="{90534545-9D87-4DCE-A158-9BC6BF86B5D8}" srcId="{7DDA995B-920C-41B7-A0A0-57133B8A48C9}" destId="{117FDC68-B090-4A90-9D3F-4ACB1B53D629}" srcOrd="3" destOrd="0" parTransId="{CB5134DE-7976-4809-A93A-9935C776D4E4}" sibTransId="{2833E710-43A8-4EFD-B478-4B96E7C0D1F0}"/>
    <dgm:cxn modelId="{E0E8EF6A-D9DA-4A15-8A63-12213D17BE26}" srcId="{7DDA995B-920C-41B7-A0A0-57133B8A48C9}" destId="{C6E0AF12-EC75-4FA9-A374-45E9BC4CFC96}" srcOrd="0" destOrd="0" parTransId="{25B34A00-C554-417F-8D0F-10B5C8DAD4CB}" sibTransId="{DA0877EC-E5A6-4FF2-96C6-E1E1EA201A85}"/>
    <dgm:cxn modelId="{4E46636B-A5EB-2C4E-BB8B-0D54B28DB1A3}" type="presOf" srcId="{7DDA995B-920C-41B7-A0A0-57133B8A48C9}" destId="{DAE01B93-B53D-F54A-8AF8-BDDADA7B4236}" srcOrd="1" destOrd="0" presId="urn:microsoft.com/office/officeart/2005/8/layout/list1"/>
    <dgm:cxn modelId="{B26C6670-8734-9542-8125-C94580194551}" type="presOf" srcId="{03E7DD30-C27E-4A21-B112-A6171823850D}" destId="{8C44B361-BD88-B54F-9E87-323E6E050792}" srcOrd="0" destOrd="1" presId="urn:microsoft.com/office/officeart/2005/8/layout/list1"/>
    <dgm:cxn modelId="{DEC3257E-85B9-7D48-BE7F-5959D7D5E42F}" type="presOf" srcId="{FDE22663-C0E9-4D8A-9614-2437CA8E9433}" destId="{8C44B361-BD88-B54F-9E87-323E6E050792}" srcOrd="0" destOrd="2" presId="urn:microsoft.com/office/officeart/2005/8/layout/list1"/>
    <dgm:cxn modelId="{6957A9A1-495A-244A-95D5-0F7A4B26696B}" type="presOf" srcId="{7DDA995B-920C-41B7-A0A0-57133B8A48C9}" destId="{B87068E6-34A2-B14A-97BA-1128B624B718}" srcOrd="0" destOrd="0" presId="urn:microsoft.com/office/officeart/2005/8/layout/list1"/>
    <dgm:cxn modelId="{FD0478C6-9B58-45F3-AF66-A1DC7BB2836F}" srcId="{FB0A5FB2-D48C-4C99-8AAA-68321030744B}" destId="{7DDA995B-920C-41B7-A0A0-57133B8A48C9}" srcOrd="1" destOrd="0" parTransId="{CDF66335-C049-482D-8193-47A003558E29}" sibTransId="{FE306A55-4FFC-446E-87A4-45EC1CDA1782}"/>
    <dgm:cxn modelId="{0FE85ED0-6479-1449-8FDF-4FB1C03417F6}" type="presOf" srcId="{F5C85A29-973E-4AB1-AF99-4E06F603BED7}" destId="{05102F9E-7F22-1049-9A3D-F78126832B0C}" srcOrd="1" destOrd="0" presId="urn:microsoft.com/office/officeart/2005/8/layout/list1"/>
    <dgm:cxn modelId="{7D2F2BE0-3C6D-524E-8D63-C7552535D8AE}" type="presOf" srcId="{117FDC68-B090-4A90-9D3F-4ACB1B53D629}" destId="{8C44B361-BD88-B54F-9E87-323E6E050792}" srcOrd="0" destOrd="3" presId="urn:microsoft.com/office/officeart/2005/8/layout/list1"/>
    <dgm:cxn modelId="{F46102E2-D87B-8C49-8E98-945E90968E6B}" type="presOf" srcId="{C6E0AF12-EC75-4FA9-A374-45E9BC4CFC96}" destId="{8C44B361-BD88-B54F-9E87-323E6E050792}" srcOrd="0" destOrd="0" presId="urn:microsoft.com/office/officeart/2005/8/layout/list1"/>
    <dgm:cxn modelId="{290CF0EF-BCD6-4F2D-9E67-F7B0CBE66375}" srcId="{FB0A5FB2-D48C-4C99-8AAA-68321030744B}" destId="{F5C85A29-973E-4AB1-AF99-4E06F603BED7}" srcOrd="0" destOrd="0" parTransId="{DA061606-1B91-47B1-A0BD-74986D5EA74D}" sibTransId="{67FE9A46-B459-46E5-AF9F-39F1A4B6ED7D}"/>
    <dgm:cxn modelId="{630BDAFC-966A-094B-B929-CAD95D80CF0A}" type="presOf" srcId="{6E61284E-EAB7-4660-B203-817933DC57A6}" destId="{D52FA14B-F0BA-4B4F-9466-6E804C96711D}" srcOrd="0" destOrd="1" presId="urn:microsoft.com/office/officeart/2005/8/layout/list1"/>
    <dgm:cxn modelId="{C305B7FE-503C-43A4-ADB6-732E9F3537A4}" srcId="{F5C85A29-973E-4AB1-AF99-4E06F603BED7}" destId="{6E61284E-EAB7-4660-B203-817933DC57A6}" srcOrd="1" destOrd="0" parTransId="{C17586AA-7E39-4241-8EEF-AD4BFB7BDDEA}" sibTransId="{A401EF6A-9F67-4386-9B1D-6B7056698828}"/>
    <dgm:cxn modelId="{61BE7998-37AE-BF41-ABB2-9D76276902A2}" type="presParOf" srcId="{359D3462-6738-2945-A49E-B49B941FC07A}" destId="{79C83ACA-19F3-E04C-BBD9-82C088A024C1}" srcOrd="0" destOrd="0" presId="urn:microsoft.com/office/officeart/2005/8/layout/list1"/>
    <dgm:cxn modelId="{C146AF02-6437-B54E-AFE7-CA0A30AA1BB0}" type="presParOf" srcId="{79C83ACA-19F3-E04C-BBD9-82C088A024C1}" destId="{B31923C6-2D5D-B64C-B3FB-5E630ECDCA78}" srcOrd="0" destOrd="0" presId="urn:microsoft.com/office/officeart/2005/8/layout/list1"/>
    <dgm:cxn modelId="{23E80739-D889-E644-9625-1EA4AA73B6AE}" type="presParOf" srcId="{79C83ACA-19F3-E04C-BBD9-82C088A024C1}" destId="{05102F9E-7F22-1049-9A3D-F78126832B0C}" srcOrd="1" destOrd="0" presId="urn:microsoft.com/office/officeart/2005/8/layout/list1"/>
    <dgm:cxn modelId="{A4D2AEAF-0ECE-6A44-AF52-70D4B87BAA6B}" type="presParOf" srcId="{359D3462-6738-2945-A49E-B49B941FC07A}" destId="{C6DEAE6F-4718-C94D-B6C6-45A0AD3879FE}" srcOrd="1" destOrd="0" presId="urn:microsoft.com/office/officeart/2005/8/layout/list1"/>
    <dgm:cxn modelId="{F9B3C01E-96F2-9D4A-A992-D99AE247C93F}" type="presParOf" srcId="{359D3462-6738-2945-A49E-B49B941FC07A}" destId="{D52FA14B-F0BA-4B4F-9466-6E804C96711D}" srcOrd="2" destOrd="0" presId="urn:microsoft.com/office/officeart/2005/8/layout/list1"/>
    <dgm:cxn modelId="{7DA07CA7-09DF-FD4D-9357-A11E3E27E1E2}" type="presParOf" srcId="{359D3462-6738-2945-A49E-B49B941FC07A}" destId="{585FAF32-D4CC-A34B-BD80-4989EFB28536}" srcOrd="3" destOrd="0" presId="urn:microsoft.com/office/officeart/2005/8/layout/list1"/>
    <dgm:cxn modelId="{D9709A76-E9D3-3C47-B65D-14F0C65EFB4F}" type="presParOf" srcId="{359D3462-6738-2945-A49E-B49B941FC07A}" destId="{547FAE3A-B44E-6D44-8E50-40FEB447B50C}" srcOrd="4" destOrd="0" presId="urn:microsoft.com/office/officeart/2005/8/layout/list1"/>
    <dgm:cxn modelId="{594FAE0F-3FFE-784E-A010-E6C13037EC38}" type="presParOf" srcId="{547FAE3A-B44E-6D44-8E50-40FEB447B50C}" destId="{B87068E6-34A2-B14A-97BA-1128B624B718}" srcOrd="0" destOrd="0" presId="urn:microsoft.com/office/officeart/2005/8/layout/list1"/>
    <dgm:cxn modelId="{6EA3B22D-6C0A-8247-89B6-731BCA147AD7}" type="presParOf" srcId="{547FAE3A-B44E-6D44-8E50-40FEB447B50C}" destId="{DAE01B93-B53D-F54A-8AF8-BDDADA7B4236}" srcOrd="1" destOrd="0" presId="urn:microsoft.com/office/officeart/2005/8/layout/list1"/>
    <dgm:cxn modelId="{48E08806-EB4D-9A40-8C2A-E58D66248CC1}" type="presParOf" srcId="{359D3462-6738-2945-A49E-B49B941FC07A}" destId="{5E96F7FF-E02F-2F47-BB16-D6522AE7182B}" srcOrd="5" destOrd="0" presId="urn:microsoft.com/office/officeart/2005/8/layout/list1"/>
    <dgm:cxn modelId="{5A90328C-0B70-9944-A185-74BEEB137A30}" type="presParOf" srcId="{359D3462-6738-2945-A49E-B49B941FC07A}" destId="{8C44B361-BD88-B54F-9E87-323E6E05079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C056F2-B45E-4B17-BB21-CC9C5790A6B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677CF3-8DCF-4724-B877-59799A2A8934}">
      <dgm:prSet/>
      <dgm:spPr/>
      <dgm:t>
        <a:bodyPr/>
        <a:lstStyle/>
        <a:p>
          <a:r>
            <a:rPr lang="en-US"/>
            <a:t>The minorities, girls, and non-college-bound students are under-represented in the sciences</a:t>
          </a:r>
        </a:p>
      </dgm:t>
    </dgm:pt>
    <dgm:pt modelId="{2A19E31D-2813-438D-BAD4-3988F31D5451}" type="parTrans" cxnId="{22A4958F-0058-4CF3-A29F-E3A6D713FB61}">
      <dgm:prSet/>
      <dgm:spPr/>
      <dgm:t>
        <a:bodyPr/>
        <a:lstStyle/>
        <a:p>
          <a:endParaRPr lang="en-US"/>
        </a:p>
      </dgm:t>
    </dgm:pt>
    <dgm:pt modelId="{A1CBF4F3-3CB4-4148-B765-95D8D839861C}" type="sibTrans" cxnId="{22A4958F-0058-4CF3-A29F-E3A6D713FB61}">
      <dgm:prSet/>
      <dgm:spPr/>
      <dgm:t>
        <a:bodyPr/>
        <a:lstStyle/>
        <a:p>
          <a:endParaRPr lang="en-US"/>
        </a:p>
      </dgm:t>
    </dgm:pt>
    <dgm:pt modelId="{70D96E91-6051-4C6F-A60F-4A75B83DCA67}">
      <dgm:prSet/>
      <dgm:spPr/>
      <dgm:t>
        <a:bodyPr/>
        <a:lstStyle/>
        <a:p>
          <a:r>
            <a:rPr lang="en-US" dirty="0"/>
            <a:t>Personal relativism has become a societal problem (“your truth vs. my truth”)</a:t>
          </a:r>
        </a:p>
      </dgm:t>
    </dgm:pt>
    <dgm:pt modelId="{E2A2706A-674D-4D2C-9CF8-33D58D9CF376}" type="parTrans" cxnId="{9777089E-6519-4CC8-ADB7-465BD3E4482C}">
      <dgm:prSet/>
      <dgm:spPr/>
      <dgm:t>
        <a:bodyPr/>
        <a:lstStyle/>
        <a:p>
          <a:endParaRPr lang="en-US"/>
        </a:p>
      </dgm:t>
    </dgm:pt>
    <dgm:pt modelId="{30EA86FF-E5C9-4A52-AAF7-6CA947E18A0A}" type="sibTrans" cxnId="{9777089E-6519-4CC8-ADB7-465BD3E4482C}">
      <dgm:prSet/>
      <dgm:spPr/>
      <dgm:t>
        <a:bodyPr/>
        <a:lstStyle/>
        <a:p>
          <a:endParaRPr lang="en-US"/>
        </a:p>
      </dgm:t>
    </dgm:pt>
    <dgm:pt modelId="{59F5474D-4297-F544-91B0-2C514D791EA6}" type="pres">
      <dgm:prSet presAssocID="{94C056F2-B45E-4B17-BB21-CC9C5790A6BA}" presName="linear" presStyleCnt="0">
        <dgm:presLayoutVars>
          <dgm:animLvl val="lvl"/>
          <dgm:resizeHandles val="exact"/>
        </dgm:presLayoutVars>
      </dgm:prSet>
      <dgm:spPr/>
    </dgm:pt>
    <dgm:pt modelId="{1B8D3A68-9F44-5F4F-BB80-5D003049D79A}" type="pres">
      <dgm:prSet presAssocID="{5C677CF3-8DCF-4724-B877-59799A2A89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20E6B96-352E-824C-B70C-61B4571B08FD}" type="pres">
      <dgm:prSet presAssocID="{A1CBF4F3-3CB4-4148-B765-95D8D839861C}" presName="spacer" presStyleCnt="0"/>
      <dgm:spPr/>
    </dgm:pt>
    <dgm:pt modelId="{04192EC0-E5B7-FD45-9DA6-6D7863B62962}" type="pres">
      <dgm:prSet presAssocID="{70D96E91-6051-4C6F-A60F-4A75B83DCA6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9046B00-A5FE-6F46-82FD-9F9C0E813BC2}" type="presOf" srcId="{94C056F2-B45E-4B17-BB21-CC9C5790A6BA}" destId="{59F5474D-4297-F544-91B0-2C514D791EA6}" srcOrd="0" destOrd="0" presId="urn:microsoft.com/office/officeart/2005/8/layout/vList2"/>
    <dgm:cxn modelId="{753FD40B-2F07-3746-922C-29C420007D66}" type="presOf" srcId="{5C677CF3-8DCF-4724-B877-59799A2A8934}" destId="{1B8D3A68-9F44-5F4F-BB80-5D003049D79A}" srcOrd="0" destOrd="0" presId="urn:microsoft.com/office/officeart/2005/8/layout/vList2"/>
    <dgm:cxn modelId="{E45F4D63-0446-1A43-8B2B-79FCB7A38049}" type="presOf" srcId="{70D96E91-6051-4C6F-A60F-4A75B83DCA67}" destId="{04192EC0-E5B7-FD45-9DA6-6D7863B62962}" srcOrd="0" destOrd="0" presId="urn:microsoft.com/office/officeart/2005/8/layout/vList2"/>
    <dgm:cxn modelId="{22A4958F-0058-4CF3-A29F-E3A6D713FB61}" srcId="{94C056F2-B45E-4B17-BB21-CC9C5790A6BA}" destId="{5C677CF3-8DCF-4724-B877-59799A2A8934}" srcOrd="0" destOrd="0" parTransId="{2A19E31D-2813-438D-BAD4-3988F31D5451}" sibTransId="{A1CBF4F3-3CB4-4148-B765-95D8D839861C}"/>
    <dgm:cxn modelId="{9777089E-6519-4CC8-ADB7-465BD3E4482C}" srcId="{94C056F2-B45E-4B17-BB21-CC9C5790A6BA}" destId="{70D96E91-6051-4C6F-A60F-4A75B83DCA67}" srcOrd="1" destOrd="0" parTransId="{E2A2706A-674D-4D2C-9CF8-33D58D9CF376}" sibTransId="{30EA86FF-E5C9-4A52-AAF7-6CA947E18A0A}"/>
    <dgm:cxn modelId="{4933D1E1-ACBE-1141-A230-0144311D647C}" type="presParOf" srcId="{59F5474D-4297-F544-91B0-2C514D791EA6}" destId="{1B8D3A68-9F44-5F4F-BB80-5D003049D79A}" srcOrd="0" destOrd="0" presId="urn:microsoft.com/office/officeart/2005/8/layout/vList2"/>
    <dgm:cxn modelId="{26FCD9BF-A765-854A-BDD8-D38D5A5B3D5F}" type="presParOf" srcId="{59F5474D-4297-F544-91B0-2C514D791EA6}" destId="{420E6B96-352E-824C-B70C-61B4571B08FD}" srcOrd="1" destOrd="0" presId="urn:microsoft.com/office/officeart/2005/8/layout/vList2"/>
    <dgm:cxn modelId="{6282E294-E384-BE49-9B94-9169D9E94D9B}" type="presParOf" srcId="{59F5474D-4297-F544-91B0-2C514D791EA6}" destId="{04192EC0-E5B7-FD45-9DA6-6D7863B6296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1983200-2B06-4C86-AAA9-2707A6DC10F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AD0524B-9CA6-4693-AC7D-0D55705AE9E8}">
      <dgm:prSet/>
      <dgm:spPr/>
      <dgm:t>
        <a:bodyPr/>
        <a:lstStyle/>
        <a:p>
          <a:r>
            <a:rPr lang="en-US"/>
            <a:t>Emphasize breadth over depth</a:t>
          </a:r>
        </a:p>
      </dgm:t>
    </dgm:pt>
    <dgm:pt modelId="{5CDE2C64-0D12-4AF5-B937-98200F7F7F1C}" type="parTrans" cxnId="{C2C01660-23BA-417A-A259-0E4519DD38F9}">
      <dgm:prSet/>
      <dgm:spPr/>
      <dgm:t>
        <a:bodyPr/>
        <a:lstStyle/>
        <a:p>
          <a:endParaRPr lang="en-US"/>
        </a:p>
      </dgm:t>
    </dgm:pt>
    <dgm:pt modelId="{BF782FB5-BB2E-459D-8F47-A4E93EA6309F}" type="sibTrans" cxnId="{C2C01660-23BA-417A-A259-0E4519DD38F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E60C75C-1CBB-47E8-ABB4-7E8915B98A17}">
      <dgm:prSet/>
      <dgm:spPr/>
      <dgm:t>
        <a:bodyPr/>
        <a:lstStyle/>
        <a:p>
          <a:r>
            <a:rPr lang="en-US"/>
            <a:t>Emphasize seatwork over activity</a:t>
          </a:r>
        </a:p>
      </dgm:t>
    </dgm:pt>
    <dgm:pt modelId="{ACF7E319-C054-4089-8D79-E9D6ABC7A8FB}" type="parTrans" cxnId="{0FDDB023-2C85-480F-949F-8F90168C0045}">
      <dgm:prSet/>
      <dgm:spPr/>
      <dgm:t>
        <a:bodyPr/>
        <a:lstStyle/>
        <a:p>
          <a:endParaRPr lang="en-US"/>
        </a:p>
      </dgm:t>
    </dgm:pt>
    <dgm:pt modelId="{57A16763-4F8F-4864-A568-D031566020F3}" type="sibTrans" cxnId="{0FDDB023-2C85-480F-949F-8F90168C004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FE26C659-12D0-49E2-A132-C09CF03D6620}">
      <dgm:prSet/>
      <dgm:spPr/>
      <dgm:t>
        <a:bodyPr/>
        <a:lstStyle/>
        <a:p>
          <a:r>
            <a:rPr lang="en-US"/>
            <a:t>Emphasize memorization over critical thinking</a:t>
          </a:r>
        </a:p>
      </dgm:t>
    </dgm:pt>
    <dgm:pt modelId="{D7B6E8D5-F26A-4920-835B-47A0A206B97C}" type="parTrans" cxnId="{0279B864-A468-4323-A1E3-03504809C3D3}">
      <dgm:prSet/>
      <dgm:spPr/>
      <dgm:t>
        <a:bodyPr/>
        <a:lstStyle/>
        <a:p>
          <a:endParaRPr lang="en-US"/>
        </a:p>
      </dgm:t>
    </dgm:pt>
    <dgm:pt modelId="{21862BCF-F0AB-4E20-9FA9-D60C6DF62D0D}" type="sibTrans" cxnId="{0279B864-A468-4323-A1E3-03504809C3D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9344B4B-C6BB-44A3-8379-535CBA7FA7AB}">
      <dgm:prSet/>
      <dgm:spPr/>
      <dgm:t>
        <a:bodyPr/>
        <a:lstStyle/>
        <a:p>
          <a:r>
            <a:rPr lang="en-US"/>
            <a:t>Emphasize recitation over well-reasoned argument</a:t>
          </a:r>
        </a:p>
      </dgm:t>
    </dgm:pt>
    <dgm:pt modelId="{647DB945-D392-4AB3-B412-DA19A7DBD8B1}" type="parTrans" cxnId="{1B749145-634B-40E0-9CED-A2FA0E2CF2AA}">
      <dgm:prSet/>
      <dgm:spPr/>
      <dgm:t>
        <a:bodyPr/>
        <a:lstStyle/>
        <a:p>
          <a:endParaRPr lang="en-US"/>
        </a:p>
      </dgm:t>
    </dgm:pt>
    <dgm:pt modelId="{74778C05-AC7C-4A79-A8C9-70AEE0075D37}" type="sibTrans" cxnId="{1B749145-634B-40E0-9CED-A2FA0E2CF2AA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2DF116D8-9DC8-464B-8C22-5BDCF7A4F93F}" type="pres">
      <dgm:prSet presAssocID="{91983200-2B06-4C86-AAA9-2707A6DC10FE}" presName="Name0" presStyleCnt="0">
        <dgm:presLayoutVars>
          <dgm:animLvl val="lvl"/>
          <dgm:resizeHandles val="exact"/>
        </dgm:presLayoutVars>
      </dgm:prSet>
      <dgm:spPr/>
    </dgm:pt>
    <dgm:pt modelId="{DBD51EEB-6D7F-8C48-8F25-057B20FD67EB}" type="pres">
      <dgm:prSet presAssocID="{6AD0524B-9CA6-4693-AC7D-0D55705AE9E8}" presName="compositeNode" presStyleCnt="0">
        <dgm:presLayoutVars>
          <dgm:bulletEnabled val="1"/>
        </dgm:presLayoutVars>
      </dgm:prSet>
      <dgm:spPr/>
    </dgm:pt>
    <dgm:pt modelId="{FCAEA567-C484-C14D-ADA8-1F2D1930A8C9}" type="pres">
      <dgm:prSet presAssocID="{6AD0524B-9CA6-4693-AC7D-0D55705AE9E8}" presName="bgRect" presStyleLbl="bgAccFollowNode1" presStyleIdx="0" presStyleCnt="4"/>
      <dgm:spPr/>
    </dgm:pt>
    <dgm:pt modelId="{9AC8C9B2-B49D-5C48-AC0A-693E42406382}" type="pres">
      <dgm:prSet presAssocID="{BF782FB5-BB2E-459D-8F47-A4E93EA6309F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A027FB0A-AF44-374A-AFDA-51DDCC6F5B68}" type="pres">
      <dgm:prSet presAssocID="{6AD0524B-9CA6-4693-AC7D-0D55705AE9E8}" presName="bottomLine" presStyleLbl="alignNode1" presStyleIdx="1" presStyleCnt="8">
        <dgm:presLayoutVars/>
      </dgm:prSet>
      <dgm:spPr/>
    </dgm:pt>
    <dgm:pt modelId="{2EC9D669-3497-9944-A5B7-22B20D9262C8}" type="pres">
      <dgm:prSet presAssocID="{6AD0524B-9CA6-4693-AC7D-0D55705AE9E8}" presName="nodeText" presStyleLbl="bgAccFollowNode1" presStyleIdx="0" presStyleCnt="4">
        <dgm:presLayoutVars>
          <dgm:bulletEnabled val="1"/>
        </dgm:presLayoutVars>
      </dgm:prSet>
      <dgm:spPr/>
    </dgm:pt>
    <dgm:pt modelId="{46A19AAC-6B89-FE4F-AD16-951292D006D6}" type="pres">
      <dgm:prSet presAssocID="{BF782FB5-BB2E-459D-8F47-A4E93EA6309F}" presName="sibTrans" presStyleCnt="0"/>
      <dgm:spPr/>
    </dgm:pt>
    <dgm:pt modelId="{C585C99E-4307-FB40-B55A-79AD6BD5BCE3}" type="pres">
      <dgm:prSet presAssocID="{7E60C75C-1CBB-47E8-ABB4-7E8915B98A17}" presName="compositeNode" presStyleCnt="0">
        <dgm:presLayoutVars>
          <dgm:bulletEnabled val="1"/>
        </dgm:presLayoutVars>
      </dgm:prSet>
      <dgm:spPr/>
    </dgm:pt>
    <dgm:pt modelId="{1D5667A8-D8AE-EC42-85DB-FFBD7B5AB89D}" type="pres">
      <dgm:prSet presAssocID="{7E60C75C-1CBB-47E8-ABB4-7E8915B98A17}" presName="bgRect" presStyleLbl="bgAccFollowNode1" presStyleIdx="1" presStyleCnt="4"/>
      <dgm:spPr/>
    </dgm:pt>
    <dgm:pt modelId="{9784F3B7-70BD-E34E-9918-215FE0638229}" type="pres">
      <dgm:prSet presAssocID="{57A16763-4F8F-4864-A568-D031566020F3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CAA22E5A-7FF8-FC4C-A432-7BF14ED816B2}" type="pres">
      <dgm:prSet presAssocID="{7E60C75C-1CBB-47E8-ABB4-7E8915B98A17}" presName="bottomLine" presStyleLbl="alignNode1" presStyleIdx="3" presStyleCnt="8">
        <dgm:presLayoutVars/>
      </dgm:prSet>
      <dgm:spPr/>
    </dgm:pt>
    <dgm:pt modelId="{0D406722-59B0-C743-9BD8-BC2EE5AFBFB2}" type="pres">
      <dgm:prSet presAssocID="{7E60C75C-1CBB-47E8-ABB4-7E8915B98A17}" presName="nodeText" presStyleLbl="bgAccFollowNode1" presStyleIdx="1" presStyleCnt="4">
        <dgm:presLayoutVars>
          <dgm:bulletEnabled val="1"/>
        </dgm:presLayoutVars>
      </dgm:prSet>
      <dgm:spPr/>
    </dgm:pt>
    <dgm:pt modelId="{0B445626-8918-8C4C-BEC3-1DE3A1AB0682}" type="pres">
      <dgm:prSet presAssocID="{57A16763-4F8F-4864-A568-D031566020F3}" presName="sibTrans" presStyleCnt="0"/>
      <dgm:spPr/>
    </dgm:pt>
    <dgm:pt modelId="{852FCA20-8383-5B4E-B821-5B8428DE1E57}" type="pres">
      <dgm:prSet presAssocID="{FE26C659-12D0-49E2-A132-C09CF03D6620}" presName="compositeNode" presStyleCnt="0">
        <dgm:presLayoutVars>
          <dgm:bulletEnabled val="1"/>
        </dgm:presLayoutVars>
      </dgm:prSet>
      <dgm:spPr/>
    </dgm:pt>
    <dgm:pt modelId="{A39006A8-E90C-E040-ABA3-DF58E7611D79}" type="pres">
      <dgm:prSet presAssocID="{FE26C659-12D0-49E2-A132-C09CF03D6620}" presName="bgRect" presStyleLbl="bgAccFollowNode1" presStyleIdx="2" presStyleCnt="4"/>
      <dgm:spPr/>
    </dgm:pt>
    <dgm:pt modelId="{A2124A11-60CA-8F41-9A17-CDE57E5D1EC2}" type="pres">
      <dgm:prSet presAssocID="{21862BCF-F0AB-4E20-9FA9-D60C6DF62D0D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78EA4F7E-831B-C34B-888D-9A542A0D7C51}" type="pres">
      <dgm:prSet presAssocID="{FE26C659-12D0-49E2-A132-C09CF03D6620}" presName="bottomLine" presStyleLbl="alignNode1" presStyleIdx="5" presStyleCnt="8">
        <dgm:presLayoutVars/>
      </dgm:prSet>
      <dgm:spPr/>
    </dgm:pt>
    <dgm:pt modelId="{CAD0E635-C4BC-A74E-AAA2-252583D4AA7D}" type="pres">
      <dgm:prSet presAssocID="{FE26C659-12D0-49E2-A132-C09CF03D6620}" presName="nodeText" presStyleLbl="bgAccFollowNode1" presStyleIdx="2" presStyleCnt="4">
        <dgm:presLayoutVars>
          <dgm:bulletEnabled val="1"/>
        </dgm:presLayoutVars>
      </dgm:prSet>
      <dgm:spPr/>
    </dgm:pt>
    <dgm:pt modelId="{600D2970-6956-444D-A024-E61B0A07A76A}" type="pres">
      <dgm:prSet presAssocID="{21862BCF-F0AB-4E20-9FA9-D60C6DF62D0D}" presName="sibTrans" presStyleCnt="0"/>
      <dgm:spPr/>
    </dgm:pt>
    <dgm:pt modelId="{AEE0DC62-3A93-B746-BE68-3058BF6650AF}" type="pres">
      <dgm:prSet presAssocID="{69344B4B-C6BB-44A3-8379-535CBA7FA7AB}" presName="compositeNode" presStyleCnt="0">
        <dgm:presLayoutVars>
          <dgm:bulletEnabled val="1"/>
        </dgm:presLayoutVars>
      </dgm:prSet>
      <dgm:spPr/>
    </dgm:pt>
    <dgm:pt modelId="{4892BFE5-4A0F-7840-90C0-1E1CC5ACDDAB}" type="pres">
      <dgm:prSet presAssocID="{69344B4B-C6BB-44A3-8379-535CBA7FA7AB}" presName="bgRect" presStyleLbl="bgAccFollowNode1" presStyleIdx="3" presStyleCnt="4"/>
      <dgm:spPr/>
    </dgm:pt>
    <dgm:pt modelId="{9AD96F6A-2399-EB4F-8F64-BAC889F17514}" type="pres">
      <dgm:prSet presAssocID="{74778C05-AC7C-4A79-A8C9-70AEE0075D37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2721BC79-D835-F34F-8AC5-A19796E13385}" type="pres">
      <dgm:prSet presAssocID="{69344B4B-C6BB-44A3-8379-535CBA7FA7AB}" presName="bottomLine" presStyleLbl="alignNode1" presStyleIdx="7" presStyleCnt="8">
        <dgm:presLayoutVars/>
      </dgm:prSet>
      <dgm:spPr/>
    </dgm:pt>
    <dgm:pt modelId="{2450506B-CC4E-C448-802C-366276833E27}" type="pres">
      <dgm:prSet presAssocID="{69344B4B-C6BB-44A3-8379-535CBA7FA7AB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48B9250F-A909-3B42-BB66-E479EE764EE5}" type="presOf" srcId="{FE26C659-12D0-49E2-A132-C09CF03D6620}" destId="{A39006A8-E90C-E040-ABA3-DF58E7611D79}" srcOrd="0" destOrd="0" presId="urn:microsoft.com/office/officeart/2016/7/layout/BasicLinearProcessNumbered"/>
    <dgm:cxn modelId="{97BB4012-F465-384C-8758-892F6B0D9A33}" type="presOf" srcId="{69344B4B-C6BB-44A3-8379-535CBA7FA7AB}" destId="{2450506B-CC4E-C448-802C-366276833E27}" srcOrd="1" destOrd="0" presId="urn:microsoft.com/office/officeart/2016/7/layout/BasicLinearProcessNumbered"/>
    <dgm:cxn modelId="{93BEAA12-1775-B742-9082-B0C77580EE8E}" type="presOf" srcId="{91983200-2B06-4C86-AAA9-2707A6DC10FE}" destId="{2DF116D8-9DC8-464B-8C22-5BDCF7A4F93F}" srcOrd="0" destOrd="0" presId="urn:microsoft.com/office/officeart/2016/7/layout/BasicLinearProcessNumbered"/>
    <dgm:cxn modelId="{0FDDB023-2C85-480F-949F-8F90168C0045}" srcId="{91983200-2B06-4C86-AAA9-2707A6DC10FE}" destId="{7E60C75C-1CBB-47E8-ABB4-7E8915B98A17}" srcOrd="1" destOrd="0" parTransId="{ACF7E319-C054-4089-8D79-E9D6ABC7A8FB}" sibTransId="{57A16763-4F8F-4864-A568-D031566020F3}"/>
    <dgm:cxn modelId="{CD4BCC42-8768-514D-B275-C06E3C6D18B0}" type="presOf" srcId="{57A16763-4F8F-4864-A568-D031566020F3}" destId="{9784F3B7-70BD-E34E-9918-215FE0638229}" srcOrd="0" destOrd="0" presId="urn:microsoft.com/office/officeart/2016/7/layout/BasicLinearProcessNumbered"/>
    <dgm:cxn modelId="{1B749145-634B-40E0-9CED-A2FA0E2CF2AA}" srcId="{91983200-2B06-4C86-AAA9-2707A6DC10FE}" destId="{69344B4B-C6BB-44A3-8379-535CBA7FA7AB}" srcOrd="3" destOrd="0" parTransId="{647DB945-D392-4AB3-B412-DA19A7DBD8B1}" sibTransId="{74778C05-AC7C-4A79-A8C9-70AEE0075D37}"/>
    <dgm:cxn modelId="{AADC544E-6143-DB4C-9F25-9E3EAB765FBC}" type="presOf" srcId="{7E60C75C-1CBB-47E8-ABB4-7E8915B98A17}" destId="{1D5667A8-D8AE-EC42-85DB-FFBD7B5AB89D}" srcOrd="0" destOrd="0" presId="urn:microsoft.com/office/officeart/2016/7/layout/BasicLinearProcessNumbered"/>
    <dgm:cxn modelId="{C2C01660-23BA-417A-A259-0E4519DD38F9}" srcId="{91983200-2B06-4C86-AAA9-2707A6DC10FE}" destId="{6AD0524B-9CA6-4693-AC7D-0D55705AE9E8}" srcOrd="0" destOrd="0" parTransId="{5CDE2C64-0D12-4AF5-B937-98200F7F7F1C}" sibTransId="{BF782FB5-BB2E-459D-8F47-A4E93EA6309F}"/>
    <dgm:cxn modelId="{0279B864-A468-4323-A1E3-03504809C3D3}" srcId="{91983200-2B06-4C86-AAA9-2707A6DC10FE}" destId="{FE26C659-12D0-49E2-A132-C09CF03D6620}" srcOrd="2" destOrd="0" parTransId="{D7B6E8D5-F26A-4920-835B-47A0A206B97C}" sibTransId="{21862BCF-F0AB-4E20-9FA9-D60C6DF62D0D}"/>
    <dgm:cxn modelId="{C88DC467-D5B4-E440-93BD-9883491F280C}" type="presOf" srcId="{6AD0524B-9CA6-4693-AC7D-0D55705AE9E8}" destId="{2EC9D669-3497-9944-A5B7-22B20D9262C8}" srcOrd="1" destOrd="0" presId="urn:microsoft.com/office/officeart/2016/7/layout/BasicLinearProcessNumbered"/>
    <dgm:cxn modelId="{E3A59686-34FF-8743-9565-C53EF5723CC9}" type="presOf" srcId="{21862BCF-F0AB-4E20-9FA9-D60C6DF62D0D}" destId="{A2124A11-60CA-8F41-9A17-CDE57E5D1EC2}" srcOrd="0" destOrd="0" presId="urn:microsoft.com/office/officeart/2016/7/layout/BasicLinearProcessNumbered"/>
    <dgm:cxn modelId="{BDA59B9B-143E-FD4E-A599-E8F4064D7076}" type="presOf" srcId="{BF782FB5-BB2E-459D-8F47-A4E93EA6309F}" destId="{9AC8C9B2-B49D-5C48-AC0A-693E42406382}" srcOrd="0" destOrd="0" presId="urn:microsoft.com/office/officeart/2016/7/layout/BasicLinearProcessNumbered"/>
    <dgm:cxn modelId="{041A959E-831C-F240-A525-A474AD528268}" type="presOf" srcId="{6AD0524B-9CA6-4693-AC7D-0D55705AE9E8}" destId="{FCAEA567-C484-C14D-ADA8-1F2D1930A8C9}" srcOrd="0" destOrd="0" presId="urn:microsoft.com/office/officeart/2016/7/layout/BasicLinearProcessNumbered"/>
    <dgm:cxn modelId="{5E4201BE-8343-D54D-A145-E433AABBEA34}" type="presOf" srcId="{FE26C659-12D0-49E2-A132-C09CF03D6620}" destId="{CAD0E635-C4BC-A74E-AAA2-252583D4AA7D}" srcOrd="1" destOrd="0" presId="urn:microsoft.com/office/officeart/2016/7/layout/BasicLinearProcessNumbered"/>
    <dgm:cxn modelId="{AE4A0CC8-21D3-2C44-9202-9D0A351FA299}" type="presOf" srcId="{69344B4B-C6BB-44A3-8379-535CBA7FA7AB}" destId="{4892BFE5-4A0F-7840-90C0-1E1CC5ACDDAB}" srcOrd="0" destOrd="0" presId="urn:microsoft.com/office/officeart/2016/7/layout/BasicLinearProcessNumbered"/>
    <dgm:cxn modelId="{4F6230C9-7799-7548-B8A4-9B4E0C14115F}" type="presOf" srcId="{7E60C75C-1CBB-47E8-ABB4-7E8915B98A17}" destId="{0D406722-59B0-C743-9BD8-BC2EE5AFBFB2}" srcOrd="1" destOrd="0" presId="urn:microsoft.com/office/officeart/2016/7/layout/BasicLinearProcessNumbered"/>
    <dgm:cxn modelId="{61D575E4-C219-2042-8D6D-67900CC3A7BF}" type="presOf" srcId="{74778C05-AC7C-4A79-A8C9-70AEE0075D37}" destId="{9AD96F6A-2399-EB4F-8F64-BAC889F17514}" srcOrd="0" destOrd="0" presId="urn:microsoft.com/office/officeart/2016/7/layout/BasicLinearProcessNumbered"/>
    <dgm:cxn modelId="{B90FBE3A-49CB-FC4B-8D28-650E39991C0F}" type="presParOf" srcId="{2DF116D8-9DC8-464B-8C22-5BDCF7A4F93F}" destId="{DBD51EEB-6D7F-8C48-8F25-057B20FD67EB}" srcOrd="0" destOrd="0" presId="urn:microsoft.com/office/officeart/2016/7/layout/BasicLinearProcessNumbered"/>
    <dgm:cxn modelId="{E0E26D1D-317F-7742-BB8D-82ACB61D477C}" type="presParOf" srcId="{DBD51EEB-6D7F-8C48-8F25-057B20FD67EB}" destId="{FCAEA567-C484-C14D-ADA8-1F2D1930A8C9}" srcOrd="0" destOrd="0" presId="urn:microsoft.com/office/officeart/2016/7/layout/BasicLinearProcessNumbered"/>
    <dgm:cxn modelId="{53218762-8209-074F-96A8-2105A2760DDA}" type="presParOf" srcId="{DBD51EEB-6D7F-8C48-8F25-057B20FD67EB}" destId="{9AC8C9B2-B49D-5C48-AC0A-693E42406382}" srcOrd="1" destOrd="0" presId="urn:microsoft.com/office/officeart/2016/7/layout/BasicLinearProcessNumbered"/>
    <dgm:cxn modelId="{A20C938E-DDC5-314C-A2C5-C47EE8E5DB11}" type="presParOf" srcId="{DBD51EEB-6D7F-8C48-8F25-057B20FD67EB}" destId="{A027FB0A-AF44-374A-AFDA-51DDCC6F5B68}" srcOrd="2" destOrd="0" presId="urn:microsoft.com/office/officeart/2016/7/layout/BasicLinearProcessNumbered"/>
    <dgm:cxn modelId="{32BE7EC2-A7D9-B643-8831-67EE211B88F5}" type="presParOf" srcId="{DBD51EEB-6D7F-8C48-8F25-057B20FD67EB}" destId="{2EC9D669-3497-9944-A5B7-22B20D9262C8}" srcOrd="3" destOrd="0" presId="urn:microsoft.com/office/officeart/2016/7/layout/BasicLinearProcessNumbered"/>
    <dgm:cxn modelId="{69D18FCC-2842-DB43-852E-05ECEEFC62B9}" type="presParOf" srcId="{2DF116D8-9DC8-464B-8C22-5BDCF7A4F93F}" destId="{46A19AAC-6B89-FE4F-AD16-951292D006D6}" srcOrd="1" destOrd="0" presId="urn:microsoft.com/office/officeart/2016/7/layout/BasicLinearProcessNumbered"/>
    <dgm:cxn modelId="{F310959A-53C5-F648-B7D3-1D25ED6CDDCC}" type="presParOf" srcId="{2DF116D8-9DC8-464B-8C22-5BDCF7A4F93F}" destId="{C585C99E-4307-FB40-B55A-79AD6BD5BCE3}" srcOrd="2" destOrd="0" presId="urn:microsoft.com/office/officeart/2016/7/layout/BasicLinearProcessNumbered"/>
    <dgm:cxn modelId="{1B203003-BD8D-9847-BFE6-E434056705F7}" type="presParOf" srcId="{C585C99E-4307-FB40-B55A-79AD6BD5BCE3}" destId="{1D5667A8-D8AE-EC42-85DB-FFBD7B5AB89D}" srcOrd="0" destOrd="0" presId="urn:microsoft.com/office/officeart/2016/7/layout/BasicLinearProcessNumbered"/>
    <dgm:cxn modelId="{7137BDC7-6720-A646-BC08-BB4FD57037F4}" type="presParOf" srcId="{C585C99E-4307-FB40-B55A-79AD6BD5BCE3}" destId="{9784F3B7-70BD-E34E-9918-215FE0638229}" srcOrd="1" destOrd="0" presId="urn:microsoft.com/office/officeart/2016/7/layout/BasicLinearProcessNumbered"/>
    <dgm:cxn modelId="{18FBBF1B-82A6-2B43-A0A9-5CC63C5AD476}" type="presParOf" srcId="{C585C99E-4307-FB40-B55A-79AD6BD5BCE3}" destId="{CAA22E5A-7FF8-FC4C-A432-7BF14ED816B2}" srcOrd="2" destOrd="0" presId="urn:microsoft.com/office/officeart/2016/7/layout/BasicLinearProcessNumbered"/>
    <dgm:cxn modelId="{A712BCAB-1EAF-3C44-9A36-27DFCEE2DAB2}" type="presParOf" srcId="{C585C99E-4307-FB40-B55A-79AD6BD5BCE3}" destId="{0D406722-59B0-C743-9BD8-BC2EE5AFBFB2}" srcOrd="3" destOrd="0" presId="urn:microsoft.com/office/officeart/2016/7/layout/BasicLinearProcessNumbered"/>
    <dgm:cxn modelId="{592C0EE1-2822-6D4F-BC74-05E40D73E11C}" type="presParOf" srcId="{2DF116D8-9DC8-464B-8C22-5BDCF7A4F93F}" destId="{0B445626-8918-8C4C-BEC3-1DE3A1AB0682}" srcOrd="3" destOrd="0" presId="urn:microsoft.com/office/officeart/2016/7/layout/BasicLinearProcessNumbered"/>
    <dgm:cxn modelId="{0FEA1BC3-0B1F-FB4A-93B7-D6CD15C24C76}" type="presParOf" srcId="{2DF116D8-9DC8-464B-8C22-5BDCF7A4F93F}" destId="{852FCA20-8383-5B4E-B821-5B8428DE1E57}" srcOrd="4" destOrd="0" presId="urn:microsoft.com/office/officeart/2016/7/layout/BasicLinearProcessNumbered"/>
    <dgm:cxn modelId="{3ED98114-284C-5640-9B9D-C3293A2E0B80}" type="presParOf" srcId="{852FCA20-8383-5B4E-B821-5B8428DE1E57}" destId="{A39006A8-E90C-E040-ABA3-DF58E7611D79}" srcOrd="0" destOrd="0" presId="urn:microsoft.com/office/officeart/2016/7/layout/BasicLinearProcessNumbered"/>
    <dgm:cxn modelId="{CE002D90-2A0E-4545-85C3-274034DA6FA4}" type="presParOf" srcId="{852FCA20-8383-5B4E-B821-5B8428DE1E57}" destId="{A2124A11-60CA-8F41-9A17-CDE57E5D1EC2}" srcOrd="1" destOrd="0" presId="urn:microsoft.com/office/officeart/2016/7/layout/BasicLinearProcessNumbered"/>
    <dgm:cxn modelId="{BDE983EC-DA8B-1A44-9A47-638E7E26C813}" type="presParOf" srcId="{852FCA20-8383-5B4E-B821-5B8428DE1E57}" destId="{78EA4F7E-831B-C34B-888D-9A542A0D7C51}" srcOrd="2" destOrd="0" presId="urn:microsoft.com/office/officeart/2016/7/layout/BasicLinearProcessNumbered"/>
    <dgm:cxn modelId="{6FFCABB7-1B9D-A04B-AFC9-9207FF211729}" type="presParOf" srcId="{852FCA20-8383-5B4E-B821-5B8428DE1E57}" destId="{CAD0E635-C4BC-A74E-AAA2-252583D4AA7D}" srcOrd="3" destOrd="0" presId="urn:microsoft.com/office/officeart/2016/7/layout/BasicLinearProcessNumbered"/>
    <dgm:cxn modelId="{AAC7302B-BEC4-444B-A89B-EEDF24873982}" type="presParOf" srcId="{2DF116D8-9DC8-464B-8C22-5BDCF7A4F93F}" destId="{600D2970-6956-444D-A024-E61B0A07A76A}" srcOrd="5" destOrd="0" presId="urn:microsoft.com/office/officeart/2016/7/layout/BasicLinearProcessNumbered"/>
    <dgm:cxn modelId="{2D394DEC-9EDB-5241-A435-1643FC714C63}" type="presParOf" srcId="{2DF116D8-9DC8-464B-8C22-5BDCF7A4F93F}" destId="{AEE0DC62-3A93-B746-BE68-3058BF6650AF}" srcOrd="6" destOrd="0" presId="urn:microsoft.com/office/officeart/2016/7/layout/BasicLinearProcessNumbered"/>
    <dgm:cxn modelId="{1CB25DD9-9055-C74B-BC08-3B7BBF844B8A}" type="presParOf" srcId="{AEE0DC62-3A93-B746-BE68-3058BF6650AF}" destId="{4892BFE5-4A0F-7840-90C0-1E1CC5ACDDAB}" srcOrd="0" destOrd="0" presId="urn:microsoft.com/office/officeart/2016/7/layout/BasicLinearProcessNumbered"/>
    <dgm:cxn modelId="{207C4DAE-7BC4-9E43-9522-883F06D3FEE7}" type="presParOf" srcId="{AEE0DC62-3A93-B746-BE68-3058BF6650AF}" destId="{9AD96F6A-2399-EB4F-8F64-BAC889F17514}" srcOrd="1" destOrd="0" presId="urn:microsoft.com/office/officeart/2016/7/layout/BasicLinearProcessNumbered"/>
    <dgm:cxn modelId="{39F6B53F-8D69-B44D-A44E-3619B3084C34}" type="presParOf" srcId="{AEE0DC62-3A93-B746-BE68-3058BF6650AF}" destId="{2721BC79-D835-F34F-8AC5-A19796E13385}" srcOrd="2" destOrd="0" presId="urn:microsoft.com/office/officeart/2016/7/layout/BasicLinearProcessNumbered"/>
    <dgm:cxn modelId="{A1C98204-7559-4649-BE0B-71BB06D0A4F0}" type="presParOf" srcId="{AEE0DC62-3A93-B746-BE68-3058BF6650AF}" destId="{2450506B-CC4E-C448-802C-366276833E2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690B84-196D-4901-B4A4-3DE049E8789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0383A00-72A9-47A3-8466-ED92E431CBA2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Illinois Priority Learning Standards</a:t>
          </a:r>
          <a:r>
            <a:rPr lang="en-US"/>
            <a:t>: </a:t>
          </a:r>
          <a:r>
            <a:rPr lang="en-US">
              <a:hlinkClick xmlns:r="http://schemas.openxmlformats.org/officeDocument/2006/relationships" r:id="rId2"/>
            </a:rPr>
            <a:t>Science</a:t>
          </a:r>
          <a:endParaRPr lang="en-US"/>
        </a:p>
      </dgm:t>
    </dgm:pt>
    <dgm:pt modelId="{55293D27-25F7-45DA-8409-1A61947570D7}" type="parTrans" cxnId="{6DC01FB8-E212-4985-A427-209B7880564C}">
      <dgm:prSet/>
      <dgm:spPr/>
      <dgm:t>
        <a:bodyPr/>
        <a:lstStyle/>
        <a:p>
          <a:endParaRPr lang="en-US"/>
        </a:p>
      </dgm:t>
    </dgm:pt>
    <dgm:pt modelId="{95E5E270-B9F5-40AE-962B-1C3FEC09E5FB}" type="sibTrans" cxnId="{6DC01FB8-E212-4985-A427-209B7880564C}">
      <dgm:prSet/>
      <dgm:spPr/>
      <dgm:t>
        <a:bodyPr/>
        <a:lstStyle/>
        <a:p>
          <a:endParaRPr lang="en-US"/>
        </a:p>
      </dgm:t>
    </dgm:pt>
    <dgm:pt modelId="{80EC7F85-D402-48E0-BCD0-67A4BA5DACF1}">
      <dgm:prSet/>
      <dgm:spPr/>
      <dgm:t>
        <a:bodyPr/>
        <a:lstStyle/>
        <a:p>
          <a:r>
            <a:rPr lang="en-US">
              <a:hlinkClick xmlns:r="http://schemas.openxmlformats.org/officeDocument/2006/relationships" r:id="rId3"/>
            </a:rPr>
            <a:t>Next Generation Science Standards</a:t>
          </a:r>
          <a:endParaRPr lang="en-US"/>
        </a:p>
      </dgm:t>
    </dgm:pt>
    <dgm:pt modelId="{969E424C-0A1B-4C1F-B5FE-77E493C33731}" type="parTrans" cxnId="{D4A2B15E-64E6-4BC9-8E3E-F26ED22FC140}">
      <dgm:prSet/>
      <dgm:spPr/>
      <dgm:t>
        <a:bodyPr/>
        <a:lstStyle/>
        <a:p>
          <a:endParaRPr lang="en-US"/>
        </a:p>
      </dgm:t>
    </dgm:pt>
    <dgm:pt modelId="{154BC58A-CCD5-4174-9D0F-426358A69CDE}" type="sibTrans" cxnId="{D4A2B15E-64E6-4BC9-8E3E-F26ED22FC140}">
      <dgm:prSet/>
      <dgm:spPr/>
      <dgm:t>
        <a:bodyPr/>
        <a:lstStyle/>
        <a:p>
          <a:endParaRPr lang="en-US"/>
        </a:p>
      </dgm:t>
    </dgm:pt>
    <dgm:pt modelId="{54AE5F8F-3624-4B58-A3C1-2DF734809265}" type="pres">
      <dgm:prSet presAssocID="{E2690B84-196D-4901-B4A4-3DE049E87894}" presName="root" presStyleCnt="0">
        <dgm:presLayoutVars>
          <dgm:dir/>
          <dgm:resizeHandles val="exact"/>
        </dgm:presLayoutVars>
      </dgm:prSet>
      <dgm:spPr/>
    </dgm:pt>
    <dgm:pt modelId="{E4B37323-D001-4A01-9D4A-AC22CD8DBD64}" type="pres">
      <dgm:prSet presAssocID="{B0383A00-72A9-47A3-8466-ED92E431CBA2}" presName="compNode" presStyleCnt="0"/>
      <dgm:spPr/>
    </dgm:pt>
    <dgm:pt modelId="{CB78EFF6-50F1-4BAA-8F43-C30BFAEAEB61}" type="pres">
      <dgm:prSet presAssocID="{B0383A00-72A9-47A3-8466-ED92E431CBA2}" presName="iconRect" presStyleLbl="node1" presStyleIdx="0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0F72910-5014-48C9-B2E4-3E207218F491}" type="pres">
      <dgm:prSet presAssocID="{B0383A00-72A9-47A3-8466-ED92E431CBA2}" presName="spaceRect" presStyleCnt="0"/>
      <dgm:spPr/>
    </dgm:pt>
    <dgm:pt modelId="{F4E3606D-7596-42B9-AB9E-A3F68FCD3BAA}" type="pres">
      <dgm:prSet presAssocID="{B0383A00-72A9-47A3-8466-ED92E431CBA2}" presName="textRect" presStyleLbl="revTx" presStyleIdx="0" presStyleCnt="2">
        <dgm:presLayoutVars>
          <dgm:chMax val="1"/>
          <dgm:chPref val="1"/>
        </dgm:presLayoutVars>
      </dgm:prSet>
      <dgm:spPr/>
    </dgm:pt>
    <dgm:pt modelId="{AC637E5D-EF0A-465A-935A-D40913F52447}" type="pres">
      <dgm:prSet presAssocID="{95E5E270-B9F5-40AE-962B-1C3FEC09E5FB}" presName="sibTrans" presStyleCnt="0"/>
      <dgm:spPr/>
    </dgm:pt>
    <dgm:pt modelId="{F651ADF8-C820-4F2A-91D1-9515545827B2}" type="pres">
      <dgm:prSet presAssocID="{80EC7F85-D402-48E0-BCD0-67A4BA5DACF1}" presName="compNode" presStyleCnt="0"/>
      <dgm:spPr/>
    </dgm:pt>
    <dgm:pt modelId="{BCA106AE-2B32-42D5-931D-F9C83BE12F27}" type="pres">
      <dgm:prSet presAssocID="{80EC7F85-D402-48E0-BCD0-67A4BA5DACF1}" presName="iconRect" presStyleLbl="node1" presStyleIdx="1" presStyleCnt="2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2DAAE194-1347-4703-9921-A09673A3AB6A}" type="pres">
      <dgm:prSet presAssocID="{80EC7F85-D402-48E0-BCD0-67A4BA5DACF1}" presName="spaceRect" presStyleCnt="0"/>
      <dgm:spPr/>
    </dgm:pt>
    <dgm:pt modelId="{8766E759-555D-4A78-8C2B-BF301B1467CD}" type="pres">
      <dgm:prSet presAssocID="{80EC7F85-D402-48E0-BCD0-67A4BA5DACF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AAD8540-F64C-45DA-8EAE-758CBB23A2AD}" type="presOf" srcId="{E2690B84-196D-4901-B4A4-3DE049E87894}" destId="{54AE5F8F-3624-4B58-A3C1-2DF734809265}" srcOrd="0" destOrd="0" presId="urn:microsoft.com/office/officeart/2018/2/layout/IconLabelList"/>
    <dgm:cxn modelId="{7AD1FE46-0407-407F-B081-7CECA69D1C13}" type="presOf" srcId="{B0383A00-72A9-47A3-8466-ED92E431CBA2}" destId="{F4E3606D-7596-42B9-AB9E-A3F68FCD3BAA}" srcOrd="0" destOrd="0" presId="urn:microsoft.com/office/officeart/2018/2/layout/IconLabelList"/>
    <dgm:cxn modelId="{D4A2B15E-64E6-4BC9-8E3E-F26ED22FC140}" srcId="{E2690B84-196D-4901-B4A4-3DE049E87894}" destId="{80EC7F85-D402-48E0-BCD0-67A4BA5DACF1}" srcOrd="1" destOrd="0" parTransId="{969E424C-0A1B-4C1F-B5FE-77E493C33731}" sibTransId="{154BC58A-CCD5-4174-9D0F-426358A69CDE}"/>
    <dgm:cxn modelId="{CB23028B-29C4-47E4-9720-3CE28A3A1F49}" type="presOf" srcId="{80EC7F85-D402-48E0-BCD0-67A4BA5DACF1}" destId="{8766E759-555D-4A78-8C2B-BF301B1467CD}" srcOrd="0" destOrd="0" presId="urn:microsoft.com/office/officeart/2018/2/layout/IconLabelList"/>
    <dgm:cxn modelId="{6DC01FB8-E212-4985-A427-209B7880564C}" srcId="{E2690B84-196D-4901-B4A4-3DE049E87894}" destId="{B0383A00-72A9-47A3-8466-ED92E431CBA2}" srcOrd="0" destOrd="0" parTransId="{55293D27-25F7-45DA-8409-1A61947570D7}" sibTransId="{95E5E270-B9F5-40AE-962B-1C3FEC09E5FB}"/>
    <dgm:cxn modelId="{F7BE361F-75A8-4C28-B993-0C61DBF92A25}" type="presParOf" srcId="{54AE5F8F-3624-4B58-A3C1-2DF734809265}" destId="{E4B37323-D001-4A01-9D4A-AC22CD8DBD64}" srcOrd="0" destOrd="0" presId="urn:microsoft.com/office/officeart/2018/2/layout/IconLabelList"/>
    <dgm:cxn modelId="{82EFF3EF-1797-4A31-9106-1B25DF6CB2B5}" type="presParOf" srcId="{E4B37323-D001-4A01-9D4A-AC22CD8DBD64}" destId="{CB78EFF6-50F1-4BAA-8F43-C30BFAEAEB61}" srcOrd="0" destOrd="0" presId="urn:microsoft.com/office/officeart/2018/2/layout/IconLabelList"/>
    <dgm:cxn modelId="{467DBAC8-2F31-45BE-A448-571FDCA79122}" type="presParOf" srcId="{E4B37323-D001-4A01-9D4A-AC22CD8DBD64}" destId="{40F72910-5014-48C9-B2E4-3E207218F491}" srcOrd="1" destOrd="0" presId="urn:microsoft.com/office/officeart/2018/2/layout/IconLabelList"/>
    <dgm:cxn modelId="{269FDB17-6FBE-41B9-9C75-3B9B80158E10}" type="presParOf" srcId="{E4B37323-D001-4A01-9D4A-AC22CD8DBD64}" destId="{F4E3606D-7596-42B9-AB9E-A3F68FCD3BAA}" srcOrd="2" destOrd="0" presId="urn:microsoft.com/office/officeart/2018/2/layout/IconLabelList"/>
    <dgm:cxn modelId="{25EA14CC-AFAD-4523-A338-376CE8F7F05F}" type="presParOf" srcId="{54AE5F8F-3624-4B58-A3C1-2DF734809265}" destId="{AC637E5D-EF0A-465A-935A-D40913F52447}" srcOrd="1" destOrd="0" presId="urn:microsoft.com/office/officeart/2018/2/layout/IconLabelList"/>
    <dgm:cxn modelId="{0BDA97AE-65DF-4F4F-A38E-A184455E0F8F}" type="presParOf" srcId="{54AE5F8F-3624-4B58-A3C1-2DF734809265}" destId="{F651ADF8-C820-4F2A-91D1-9515545827B2}" srcOrd="2" destOrd="0" presId="urn:microsoft.com/office/officeart/2018/2/layout/IconLabelList"/>
    <dgm:cxn modelId="{8202D7FA-3ACE-434E-A868-6C35D324D4F4}" type="presParOf" srcId="{F651ADF8-C820-4F2A-91D1-9515545827B2}" destId="{BCA106AE-2B32-42D5-931D-F9C83BE12F27}" srcOrd="0" destOrd="0" presId="urn:microsoft.com/office/officeart/2018/2/layout/IconLabelList"/>
    <dgm:cxn modelId="{C6D054C7-3E41-4160-B7E8-CBE82A320A34}" type="presParOf" srcId="{F651ADF8-C820-4F2A-91D1-9515545827B2}" destId="{2DAAE194-1347-4703-9921-A09673A3AB6A}" srcOrd="1" destOrd="0" presId="urn:microsoft.com/office/officeart/2018/2/layout/IconLabelList"/>
    <dgm:cxn modelId="{4A2BC68D-F254-45E2-A0B6-74198BBC2B65}" type="presParOf" srcId="{F651ADF8-C820-4F2A-91D1-9515545827B2}" destId="{8766E759-555D-4A78-8C2B-BF301B1467C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47EF24-6972-4BDF-A3AA-DBB737E7D447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9075E0B-AB19-487B-8AA9-72EDA29772AC}">
      <dgm:prSet/>
      <dgm:spPr/>
      <dgm:t>
        <a:bodyPr/>
        <a:lstStyle/>
        <a:p>
          <a:pPr>
            <a:defRPr b="1"/>
          </a:pPr>
          <a:r>
            <a:rPr lang="en-US"/>
            <a:t>content knowledge</a:t>
          </a:r>
        </a:p>
      </dgm:t>
    </dgm:pt>
    <dgm:pt modelId="{1C3FC5BA-5DBC-42FE-881E-7B30ABB59E9E}" type="parTrans" cxnId="{9036455A-59D5-4044-8131-731E6C40C697}">
      <dgm:prSet/>
      <dgm:spPr/>
      <dgm:t>
        <a:bodyPr/>
        <a:lstStyle/>
        <a:p>
          <a:endParaRPr lang="en-US"/>
        </a:p>
      </dgm:t>
    </dgm:pt>
    <dgm:pt modelId="{32964E4B-AF4D-4400-908A-554BF77B5A89}" type="sibTrans" cxnId="{9036455A-59D5-4044-8131-731E6C40C697}">
      <dgm:prSet/>
      <dgm:spPr/>
      <dgm:t>
        <a:bodyPr/>
        <a:lstStyle/>
        <a:p>
          <a:endParaRPr lang="en-US"/>
        </a:p>
      </dgm:t>
    </dgm:pt>
    <dgm:pt modelId="{2C958FDF-F098-4857-B80E-244001394183}">
      <dgm:prSet/>
      <dgm:spPr/>
      <dgm:t>
        <a:bodyPr/>
        <a:lstStyle/>
        <a:p>
          <a:r>
            <a:rPr lang="en-US"/>
            <a:t>facts</a:t>
          </a:r>
        </a:p>
      </dgm:t>
    </dgm:pt>
    <dgm:pt modelId="{FD46F50E-5824-43E1-918C-C06CFA92B970}" type="parTrans" cxnId="{A2A884AF-1D2A-44FA-B448-620FE9615930}">
      <dgm:prSet/>
      <dgm:spPr/>
      <dgm:t>
        <a:bodyPr/>
        <a:lstStyle/>
        <a:p>
          <a:endParaRPr lang="en-US"/>
        </a:p>
      </dgm:t>
    </dgm:pt>
    <dgm:pt modelId="{DDD3D82D-6FB5-4AE2-A994-B4F12F08DCB1}" type="sibTrans" cxnId="{A2A884AF-1D2A-44FA-B448-620FE9615930}">
      <dgm:prSet/>
      <dgm:spPr/>
      <dgm:t>
        <a:bodyPr/>
        <a:lstStyle/>
        <a:p>
          <a:endParaRPr lang="en-US"/>
        </a:p>
      </dgm:t>
    </dgm:pt>
    <dgm:pt modelId="{1DA81747-F94B-4D32-9BA0-DD5E358A80FB}">
      <dgm:prSet/>
      <dgm:spPr/>
      <dgm:t>
        <a:bodyPr/>
        <a:lstStyle/>
        <a:p>
          <a:r>
            <a:rPr lang="en-US"/>
            <a:t>vocabulary</a:t>
          </a:r>
        </a:p>
      </dgm:t>
    </dgm:pt>
    <dgm:pt modelId="{80582A5E-735D-4371-84DB-73BB9C22FFA5}" type="parTrans" cxnId="{CF932248-FC6D-494F-A300-81526BB66C82}">
      <dgm:prSet/>
      <dgm:spPr/>
      <dgm:t>
        <a:bodyPr/>
        <a:lstStyle/>
        <a:p>
          <a:endParaRPr lang="en-US"/>
        </a:p>
      </dgm:t>
    </dgm:pt>
    <dgm:pt modelId="{61FE9AF2-30D9-4D24-A1AC-19E02E4E55BB}" type="sibTrans" cxnId="{CF932248-FC6D-494F-A300-81526BB66C82}">
      <dgm:prSet/>
      <dgm:spPr/>
      <dgm:t>
        <a:bodyPr/>
        <a:lstStyle/>
        <a:p>
          <a:endParaRPr lang="en-US"/>
        </a:p>
      </dgm:t>
    </dgm:pt>
    <dgm:pt modelId="{09878B22-D6FC-434D-B5D4-A6D2230BFD61}">
      <dgm:prSet/>
      <dgm:spPr/>
      <dgm:t>
        <a:bodyPr/>
        <a:lstStyle/>
        <a:p>
          <a:r>
            <a:rPr lang="en-US"/>
            <a:t>concepts</a:t>
          </a:r>
        </a:p>
      </dgm:t>
    </dgm:pt>
    <dgm:pt modelId="{5D8FC3AC-9958-43FA-AD7A-57714573EBA9}" type="parTrans" cxnId="{DA8ECEE1-5BF6-4F04-A93E-003D3B338DE1}">
      <dgm:prSet/>
      <dgm:spPr/>
      <dgm:t>
        <a:bodyPr/>
        <a:lstStyle/>
        <a:p>
          <a:endParaRPr lang="en-US"/>
        </a:p>
      </dgm:t>
    </dgm:pt>
    <dgm:pt modelId="{65FE6DFC-0FD9-4B37-8F8F-D87865B08C83}" type="sibTrans" cxnId="{DA8ECEE1-5BF6-4F04-A93E-003D3B338DE1}">
      <dgm:prSet/>
      <dgm:spPr/>
      <dgm:t>
        <a:bodyPr/>
        <a:lstStyle/>
        <a:p>
          <a:endParaRPr lang="en-US"/>
        </a:p>
      </dgm:t>
    </dgm:pt>
    <dgm:pt modelId="{A50E4303-15DD-4023-B89E-325CCE3E8A37}">
      <dgm:prSet/>
      <dgm:spPr/>
      <dgm:t>
        <a:bodyPr/>
        <a:lstStyle/>
        <a:p>
          <a:pPr>
            <a:defRPr b="1"/>
          </a:pPr>
          <a:r>
            <a:rPr lang="en-US"/>
            <a:t>skills</a:t>
          </a:r>
        </a:p>
      </dgm:t>
    </dgm:pt>
    <dgm:pt modelId="{B16D1825-8332-41FE-9C03-0949E0564C07}" type="parTrans" cxnId="{C6AC6428-E981-4C57-8B7F-D18ED7A9AF15}">
      <dgm:prSet/>
      <dgm:spPr/>
      <dgm:t>
        <a:bodyPr/>
        <a:lstStyle/>
        <a:p>
          <a:endParaRPr lang="en-US"/>
        </a:p>
      </dgm:t>
    </dgm:pt>
    <dgm:pt modelId="{E5F212F8-44A0-44EE-9252-AFE7E06AF2B2}" type="sibTrans" cxnId="{C6AC6428-E981-4C57-8B7F-D18ED7A9AF15}">
      <dgm:prSet/>
      <dgm:spPr/>
      <dgm:t>
        <a:bodyPr/>
        <a:lstStyle/>
        <a:p>
          <a:endParaRPr lang="en-US"/>
        </a:p>
      </dgm:t>
    </dgm:pt>
    <dgm:pt modelId="{C38664E9-954B-4D36-9439-F6050EABE735}">
      <dgm:prSet/>
      <dgm:spPr/>
      <dgm:t>
        <a:bodyPr/>
        <a:lstStyle/>
        <a:p>
          <a:r>
            <a:rPr lang="en-US"/>
            <a:t>manipulative</a:t>
          </a:r>
        </a:p>
      </dgm:t>
    </dgm:pt>
    <dgm:pt modelId="{B6AFFACD-6581-4E7F-B150-0583B8FB6A75}" type="parTrans" cxnId="{3AD5106C-199F-466B-AFF6-DC4C18963DD8}">
      <dgm:prSet/>
      <dgm:spPr/>
      <dgm:t>
        <a:bodyPr/>
        <a:lstStyle/>
        <a:p>
          <a:endParaRPr lang="en-US"/>
        </a:p>
      </dgm:t>
    </dgm:pt>
    <dgm:pt modelId="{081FEF09-85CC-4C3A-94B5-917B4D001FF9}" type="sibTrans" cxnId="{3AD5106C-199F-466B-AFF6-DC4C18963DD8}">
      <dgm:prSet/>
      <dgm:spPr/>
      <dgm:t>
        <a:bodyPr/>
        <a:lstStyle/>
        <a:p>
          <a:endParaRPr lang="en-US"/>
        </a:p>
      </dgm:t>
    </dgm:pt>
    <dgm:pt modelId="{16468017-C3EF-486D-ABAC-63361F81FE07}">
      <dgm:prSet/>
      <dgm:spPr/>
      <dgm:t>
        <a:bodyPr/>
        <a:lstStyle/>
        <a:p>
          <a:r>
            <a:rPr lang="en-US"/>
            <a:t>intellectual</a:t>
          </a:r>
        </a:p>
      </dgm:t>
    </dgm:pt>
    <dgm:pt modelId="{3B2BFEAE-5EF0-49C6-B13B-80F677E760E8}" type="parTrans" cxnId="{FA5120ED-7C8B-472B-9909-E916635DDF5A}">
      <dgm:prSet/>
      <dgm:spPr/>
      <dgm:t>
        <a:bodyPr/>
        <a:lstStyle/>
        <a:p>
          <a:endParaRPr lang="en-US"/>
        </a:p>
      </dgm:t>
    </dgm:pt>
    <dgm:pt modelId="{267C8E68-CB6A-440D-BDFB-8821B0489491}" type="sibTrans" cxnId="{FA5120ED-7C8B-472B-9909-E916635DDF5A}">
      <dgm:prSet/>
      <dgm:spPr/>
      <dgm:t>
        <a:bodyPr/>
        <a:lstStyle/>
        <a:p>
          <a:endParaRPr lang="en-US"/>
        </a:p>
      </dgm:t>
    </dgm:pt>
    <dgm:pt modelId="{3F9F85D0-4B88-4CB5-B000-19273F728116}">
      <dgm:prSet/>
      <dgm:spPr/>
      <dgm:t>
        <a:bodyPr/>
        <a:lstStyle/>
        <a:p>
          <a:pPr>
            <a:defRPr b="1"/>
          </a:pPr>
          <a:r>
            <a:rPr lang="en-US"/>
            <a:t>dispositions</a:t>
          </a:r>
        </a:p>
      </dgm:t>
    </dgm:pt>
    <dgm:pt modelId="{5DEE7CCE-1729-4432-B4BF-45BB738722DC}" type="parTrans" cxnId="{10B5C1B5-3ADB-4516-8B39-BD1AF7FF31E0}">
      <dgm:prSet/>
      <dgm:spPr/>
      <dgm:t>
        <a:bodyPr/>
        <a:lstStyle/>
        <a:p>
          <a:endParaRPr lang="en-US"/>
        </a:p>
      </dgm:t>
    </dgm:pt>
    <dgm:pt modelId="{C35E1E64-A353-4505-B088-E511F9AF3100}" type="sibTrans" cxnId="{10B5C1B5-3ADB-4516-8B39-BD1AF7FF31E0}">
      <dgm:prSet/>
      <dgm:spPr/>
      <dgm:t>
        <a:bodyPr/>
        <a:lstStyle/>
        <a:p>
          <a:endParaRPr lang="en-US"/>
        </a:p>
      </dgm:t>
    </dgm:pt>
    <dgm:pt modelId="{AF168762-0762-4D14-BBCF-434EA0B58DF3}">
      <dgm:prSet/>
      <dgm:spPr/>
      <dgm:t>
        <a:bodyPr/>
        <a:lstStyle/>
        <a:p>
          <a:r>
            <a:rPr lang="en-US"/>
            <a:t>attitudes</a:t>
          </a:r>
        </a:p>
      </dgm:t>
    </dgm:pt>
    <dgm:pt modelId="{94B1E75A-7265-42DF-A9D0-C9A3A0411E9D}" type="parTrans" cxnId="{EBD500A2-5C69-4A5D-9239-BDB03886D2A1}">
      <dgm:prSet/>
      <dgm:spPr/>
      <dgm:t>
        <a:bodyPr/>
        <a:lstStyle/>
        <a:p>
          <a:endParaRPr lang="en-US"/>
        </a:p>
      </dgm:t>
    </dgm:pt>
    <dgm:pt modelId="{8A7BA436-1646-40F9-A6AA-C2E9990EFE84}" type="sibTrans" cxnId="{EBD500A2-5C69-4A5D-9239-BDB03886D2A1}">
      <dgm:prSet/>
      <dgm:spPr/>
      <dgm:t>
        <a:bodyPr/>
        <a:lstStyle/>
        <a:p>
          <a:endParaRPr lang="en-US"/>
        </a:p>
      </dgm:t>
    </dgm:pt>
    <dgm:pt modelId="{ABAFF282-6090-40F7-B520-D7ED326AE8BF}">
      <dgm:prSet/>
      <dgm:spPr/>
      <dgm:t>
        <a:bodyPr/>
        <a:lstStyle/>
        <a:p>
          <a:r>
            <a:rPr lang="en-US"/>
            <a:t>behaviors</a:t>
          </a:r>
        </a:p>
      </dgm:t>
    </dgm:pt>
    <dgm:pt modelId="{E07D34E7-C594-49D6-98EB-FAE23131C6E0}" type="parTrans" cxnId="{F273E96D-D941-494E-9C05-5ACCA700A004}">
      <dgm:prSet/>
      <dgm:spPr/>
      <dgm:t>
        <a:bodyPr/>
        <a:lstStyle/>
        <a:p>
          <a:endParaRPr lang="en-US"/>
        </a:p>
      </dgm:t>
    </dgm:pt>
    <dgm:pt modelId="{E6A6F061-43BE-486A-8FF5-86899145746F}" type="sibTrans" cxnId="{F273E96D-D941-494E-9C05-5ACCA700A004}">
      <dgm:prSet/>
      <dgm:spPr/>
      <dgm:t>
        <a:bodyPr/>
        <a:lstStyle/>
        <a:p>
          <a:endParaRPr lang="en-US"/>
        </a:p>
      </dgm:t>
    </dgm:pt>
    <dgm:pt modelId="{98336A48-B0D4-4C17-A177-7B44C0792018}" type="pres">
      <dgm:prSet presAssocID="{EE47EF24-6972-4BDF-A3AA-DBB737E7D447}" presName="root" presStyleCnt="0">
        <dgm:presLayoutVars>
          <dgm:dir/>
          <dgm:resizeHandles val="exact"/>
        </dgm:presLayoutVars>
      </dgm:prSet>
      <dgm:spPr/>
    </dgm:pt>
    <dgm:pt modelId="{08766163-EC02-41AE-8336-22502EC847DB}" type="pres">
      <dgm:prSet presAssocID="{D9075E0B-AB19-487B-8AA9-72EDA29772AC}" presName="compNode" presStyleCnt="0"/>
      <dgm:spPr/>
    </dgm:pt>
    <dgm:pt modelId="{8B24028E-A120-4415-B2B2-37A73A42283C}" type="pres">
      <dgm:prSet presAssocID="{D9075E0B-AB19-487B-8AA9-72EDA29772A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6248C18-5166-49AA-B51E-56FC01FB5502}" type="pres">
      <dgm:prSet presAssocID="{D9075E0B-AB19-487B-8AA9-72EDA29772AC}" presName="iconSpace" presStyleCnt="0"/>
      <dgm:spPr/>
    </dgm:pt>
    <dgm:pt modelId="{F6A27534-1446-446C-B11E-67BCBF368B2F}" type="pres">
      <dgm:prSet presAssocID="{D9075E0B-AB19-487B-8AA9-72EDA29772AC}" presName="parTx" presStyleLbl="revTx" presStyleIdx="0" presStyleCnt="6">
        <dgm:presLayoutVars>
          <dgm:chMax val="0"/>
          <dgm:chPref val="0"/>
        </dgm:presLayoutVars>
      </dgm:prSet>
      <dgm:spPr/>
    </dgm:pt>
    <dgm:pt modelId="{63E9DC5B-0F3F-4992-B320-3C8556915D7A}" type="pres">
      <dgm:prSet presAssocID="{D9075E0B-AB19-487B-8AA9-72EDA29772AC}" presName="txSpace" presStyleCnt="0"/>
      <dgm:spPr/>
    </dgm:pt>
    <dgm:pt modelId="{CA2E24F7-CA42-4449-8D11-1D9427AC0724}" type="pres">
      <dgm:prSet presAssocID="{D9075E0B-AB19-487B-8AA9-72EDA29772AC}" presName="desTx" presStyleLbl="revTx" presStyleIdx="1" presStyleCnt="6">
        <dgm:presLayoutVars/>
      </dgm:prSet>
      <dgm:spPr/>
    </dgm:pt>
    <dgm:pt modelId="{1AEAEC28-CFD3-41FC-B6EA-D9D407469F2A}" type="pres">
      <dgm:prSet presAssocID="{32964E4B-AF4D-4400-908A-554BF77B5A89}" presName="sibTrans" presStyleCnt="0"/>
      <dgm:spPr/>
    </dgm:pt>
    <dgm:pt modelId="{F48D1750-3E0E-4776-BD74-EB19F219F445}" type="pres">
      <dgm:prSet presAssocID="{A50E4303-15DD-4023-B89E-325CCE3E8A37}" presName="compNode" presStyleCnt="0"/>
      <dgm:spPr/>
    </dgm:pt>
    <dgm:pt modelId="{EEF711A9-6B9F-4400-B4D0-35041ED93F83}" type="pres">
      <dgm:prSet presAssocID="{A50E4303-15DD-4023-B89E-325CCE3E8A3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6B3A245-55E3-4D4E-8BFF-2F796FCF19D0}" type="pres">
      <dgm:prSet presAssocID="{A50E4303-15DD-4023-B89E-325CCE3E8A37}" presName="iconSpace" presStyleCnt="0"/>
      <dgm:spPr/>
    </dgm:pt>
    <dgm:pt modelId="{DA744323-61A9-4FE1-9E79-239B41ED1E25}" type="pres">
      <dgm:prSet presAssocID="{A50E4303-15DD-4023-B89E-325CCE3E8A37}" presName="parTx" presStyleLbl="revTx" presStyleIdx="2" presStyleCnt="6">
        <dgm:presLayoutVars>
          <dgm:chMax val="0"/>
          <dgm:chPref val="0"/>
        </dgm:presLayoutVars>
      </dgm:prSet>
      <dgm:spPr/>
    </dgm:pt>
    <dgm:pt modelId="{F636BF1E-F7D7-49A8-AF49-FE9DC31B8A58}" type="pres">
      <dgm:prSet presAssocID="{A50E4303-15DD-4023-B89E-325CCE3E8A37}" presName="txSpace" presStyleCnt="0"/>
      <dgm:spPr/>
    </dgm:pt>
    <dgm:pt modelId="{D40C7212-493D-42D6-95EB-801E059F29A7}" type="pres">
      <dgm:prSet presAssocID="{A50E4303-15DD-4023-B89E-325CCE3E8A37}" presName="desTx" presStyleLbl="revTx" presStyleIdx="3" presStyleCnt="6">
        <dgm:presLayoutVars/>
      </dgm:prSet>
      <dgm:spPr/>
    </dgm:pt>
    <dgm:pt modelId="{F90CEA37-68CB-4CA2-96F1-2197CCB1D873}" type="pres">
      <dgm:prSet presAssocID="{E5F212F8-44A0-44EE-9252-AFE7E06AF2B2}" presName="sibTrans" presStyleCnt="0"/>
      <dgm:spPr/>
    </dgm:pt>
    <dgm:pt modelId="{AD2E193A-D970-4542-83DB-6B6089DA8122}" type="pres">
      <dgm:prSet presAssocID="{3F9F85D0-4B88-4CB5-B000-19273F728116}" presName="compNode" presStyleCnt="0"/>
      <dgm:spPr/>
    </dgm:pt>
    <dgm:pt modelId="{44936EC4-7598-4B1B-B00E-43A837F38B4D}" type="pres">
      <dgm:prSet presAssocID="{3F9F85D0-4B88-4CB5-B000-19273F72811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90C5F7C-A6D2-4EB5-BE78-1B725F634910}" type="pres">
      <dgm:prSet presAssocID="{3F9F85D0-4B88-4CB5-B000-19273F728116}" presName="iconSpace" presStyleCnt="0"/>
      <dgm:spPr/>
    </dgm:pt>
    <dgm:pt modelId="{534CD4B3-DD9A-4EC6-BD34-2F542F1AE58D}" type="pres">
      <dgm:prSet presAssocID="{3F9F85D0-4B88-4CB5-B000-19273F728116}" presName="parTx" presStyleLbl="revTx" presStyleIdx="4" presStyleCnt="6">
        <dgm:presLayoutVars>
          <dgm:chMax val="0"/>
          <dgm:chPref val="0"/>
        </dgm:presLayoutVars>
      </dgm:prSet>
      <dgm:spPr/>
    </dgm:pt>
    <dgm:pt modelId="{7919A7D1-9A4B-4F7D-A7F1-03C87D480A4E}" type="pres">
      <dgm:prSet presAssocID="{3F9F85D0-4B88-4CB5-B000-19273F728116}" presName="txSpace" presStyleCnt="0"/>
      <dgm:spPr/>
    </dgm:pt>
    <dgm:pt modelId="{60C43D1F-7B38-4363-9BC6-84D21F61A608}" type="pres">
      <dgm:prSet presAssocID="{3F9F85D0-4B88-4CB5-B000-19273F728116}" presName="desTx" presStyleLbl="revTx" presStyleIdx="5" presStyleCnt="6">
        <dgm:presLayoutVars/>
      </dgm:prSet>
      <dgm:spPr/>
    </dgm:pt>
  </dgm:ptLst>
  <dgm:cxnLst>
    <dgm:cxn modelId="{DF087A12-F963-49B1-8ECA-10943C42DB50}" type="presOf" srcId="{16468017-C3EF-486D-ABAC-63361F81FE07}" destId="{D40C7212-493D-42D6-95EB-801E059F29A7}" srcOrd="0" destOrd="1" presId="urn:microsoft.com/office/officeart/2018/5/layout/CenteredIconLabelDescriptionList"/>
    <dgm:cxn modelId="{C6AC6428-E981-4C57-8B7F-D18ED7A9AF15}" srcId="{EE47EF24-6972-4BDF-A3AA-DBB737E7D447}" destId="{A50E4303-15DD-4023-B89E-325CCE3E8A37}" srcOrd="1" destOrd="0" parTransId="{B16D1825-8332-41FE-9C03-0949E0564C07}" sibTransId="{E5F212F8-44A0-44EE-9252-AFE7E06AF2B2}"/>
    <dgm:cxn modelId="{CF932248-FC6D-494F-A300-81526BB66C82}" srcId="{D9075E0B-AB19-487B-8AA9-72EDA29772AC}" destId="{1DA81747-F94B-4D32-9BA0-DD5E358A80FB}" srcOrd="1" destOrd="0" parTransId="{80582A5E-735D-4371-84DB-73BB9C22FFA5}" sibTransId="{61FE9AF2-30D9-4D24-A1AC-19E02E4E55BB}"/>
    <dgm:cxn modelId="{89BD3C4B-6C95-49E9-BACC-A0668290BDE7}" type="presOf" srcId="{A50E4303-15DD-4023-B89E-325CCE3E8A37}" destId="{DA744323-61A9-4FE1-9E79-239B41ED1E25}" srcOrd="0" destOrd="0" presId="urn:microsoft.com/office/officeart/2018/5/layout/CenteredIconLabelDescriptionList"/>
    <dgm:cxn modelId="{9036455A-59D5-4044-8131-731E6C40C697}" srcId="{EE47EF24-6972-4BDF-A3AA-DBB737E7D447}" destId="{D9075E0B-AB19-487B-8AA9-72EDA29772AC}" srcOrd="0" destOrd="0" parTransId="{1C3FC5BA-5DBC-42FE-881E-7B30ABB59E9E}" sibTransId="{32964E4B-AF4D-4400-908A-554BF77B5A89}"/>
    <dgm:cxn modelId="{32499864-2EDF-4012-9664-16DE5B335736}" type="presOf" srcId="{3F9F85D0-4B88-4CB5-B000-19273F728116}" destId="{534CD4B3-DD9A-4EC6-BD34-2F542F1AE58D}" srcOrd="0" destOrd="0" presId="urn:microsoft.com/office/officeart/2018/5/layout/CenteredIconLabelDescriptionList"/>
    <dgm:cxn modelId="{8A65EC69-E16A-43C6-94D0-F85C4262513D}" type="presOf" srcId="{AF168762-0762-4D14-BBCF-434EA0B58DF3}" destId="{60C43D1F-7B38-4363-9BC6-84D21F61A608}" srcOrd="0" destOrd="0" presId="urn:microsoft.com/office/officeart/2018/5/layout/CenteredIconLabelDescriptionList"/>
    <dgm:cxn modelId="{3AD5106C-199F-466B-AFF6-DC4C18963DD8}" srcId="{A50E4303-15DD-4023-B89E-325CCE3E8A37}" destId="{C38664E9-954B-4D36-9439-F6050EABE735}" srcOrd="0" destOrd="0" parTransId="{B6AFFACD-6581-4E7F-B150-0583B8FB6A75}" sibTransId="{081FEF09-85CC-4C3A-94B5-917B4D001FF9}"/>
    <dgm:cxn modelId="{275F5D6D-70E9-4E33-AE44-662774112F6B}" type="presOf" srcId="{EE47EF24-6972-4BDF-A3AA-DBB737E7D447}" destId="{98336A48-B0D4-4C17-A177-7B44C0792018}" srcOrd="0" destOrd="0" presId="urn:microsoft.com/office/officeart/2018/5/layout/CenteredIconLabelDescriptionList"/>
    <dgm:cxn modelId="{F273E96D-D941-494E-9C05-5ACCA700A004}" srcId="{3F9F85D0-4B88-4CB5-B000-19273F728116}" destId="{ABAFF282-6090-40F7-B520-D7ED326AE8BF}" srcOrd="1" destOrd="0" parTransId="{E07D34E7-C594-49D6-98EB-FAE23131C6E0}" sibTransId="{E6A6F061-43BE-486A-8FF5-86899145746F}"/>
    <dgm:cxn modelId="{8E585B99-AD0A-472A-8B62-E05FD4468519}" type="presOf" srcId="{1DA81747-F94B-4D32-9BA0-DD5E358A80FB}" destId="{CA2E24F7-CA42-4449-8D11-1D9427AC0724}" srcOrd="0" destOrd="1" presId="urn:microsoft.com/office/officeart/2018/5/layout/CenteredIconLabelDescriptionList"/>
    <dgm:cxn modelId="{EBD500A2-5C69-4A5D-9239-BDB03886D2A1}" srcId="{3F9F85D0-4B88-4CB5-B000-19273F728116}" destId="{AF168762-0762-4D14-BBCF-434EA0B58DF3}" srcOrd="0" destOrd="0" parTransId="{94B1E75A-7265-42DF-A9D0-C9A3A0411E9D}" sibTransId="{8A7BA436-1646-40F9-A6AA-C2E9990EFE84}"/>
    <dgm:cxn modelId="{A2A884AF-1D2A-44FA-B448-620FE9615930}" srcId="{D9075E0B-AB19-487B-8AA9-72EDA29772AC}" destId="{2C958FDF-F098-4857-B80E-244001394183}" srcOrd="0" destOrd="0" parTransId="{FD46F50E-5824-43E1-918C-C06CFA92B970}" sibTransId="{DDD3D82D-6FB5-4AE2-A994-B4F12F08DCB1}"/>
    <dgm:cxn modelId="{10B5C1B5-3ADB-4516-8B39-BD1AF7FF31E0}" srcId="{EE47EF24-6972-4BDF-A3AA-DBB737E7D447}" destId="{3F9F85D0-4B88-4CB5-B000-19273F728116}" srcOrd="2" destOrd="0" parTransId="{5DEE7CCE-1729-4432-B4BF-45BB738722DC}" sibTransId="{C35E1E64-A353-4505-B088-E511F9AF3100}"/>
    <dgm:cxn modelId="{6E7503C7-880D-4D65-922E-278DC6E77FC0}" type="presOf" srcId="{09878B22-D6FC-434D-B5D4-A6D2230BFD61}" destId="{CA2E24F7-CA42-4449-8D11-1D9427AC0724}" srcOrd="0" destOrd="2" presId="urn:microsoft.com/office/officeart/2018/5/layout/CenteredIconLabelDescriptionList"/>
    <dgm:cxn modelId="{C5B7A4CD-8364-478F-BBAC-3F3BA9ADB48E}" type="presOf" srcId="{C38664E9-954B-4D36-9439-F6050EABE735}" destId="{D40C7212-493D-42D6-95EB-801E059F29A7}" srcOrd="0" destOrd="0" presId="urn:microsoft.com/office/officeart/2018/5/layout/CenteredIconLabelDescriptionList"/>
    <dgm:cxn modelId="{88C00BDE-2E2A-4B50-BEC6-80B8EE5AF2C4}" type="presOf" srcId="{2C958FDF-F098-4857-B80E-244001394183}" destId="{CA2E24F7-CA42-4449-8D11-1D9427AC0724}" srcOrd="0" destOrd="0" presId="urn:microsoft.com/office/officeart/2018/5/layout/CenteredIconLabelDescriptionList"/>
    <dgm:cxn modelId="{DA8ECEE1-5BF6-4F04-A93E-003D3B338DE1}" srcId="{D9075E0B-AB19-487B-8AA9-72EDA29772AC}" destId="{09878B22-D6FC-434D-B5D4-A6D2230BFD61}" srcOrd="2" destOrd="0" parTransId="{5D8FC3AC-9958-43FA-AD7A-57714573EBA9}" sibTransId="{65FE6DFC-0FD9-4B37-8F8F-D87865B08C83}"/>
    <dgm:cxn modelId="{D5A7CBE6-358E-4967-9F86-BC3A77F5BF21}" type="presOf" srcId="{D9075E0B-AB19-487B-8AA9-72EDA29772AC}" destId="{F6A27534-1446-446C-B11E-67BCBF368B2F}" srcOrd="0" destOrd="0" presId="urn:microsoft.com/office/officeart/2018/5/layout/CenteredIconLabelDescriptionList"/>
    <dgm:cxn modelId="{FA5120ED-7C8B-472B-9909-E916635DDF5A}" srcId="{A50E4303-15DD-4023-B89E-325CCE3E8A37}" destId="{16468017-C3EF-486D-ABAC-63361F81FE07}" srcOrd="1" destOrd="0" parTransId="{3B2BFEAE-5EF0-49C6-B13B-80F677E760E8}" sibTransId="{267C8E68-CB6A-440D-BDFB-8821B0489491}"/>
    <dgm:cxn modelId="{A29C48FE-4742-4664-BB17-2BB51AAA5794}" type="presOf" srcId="{ABAFF282-6090-40F7-B520-D7ED326AE8BF}" destId="{60C43D1F-7B38-4363-9BC6-84D21F61A608}" srcOrd="0" destOrd="1" presId="urn:microsoft.com/office/officeart/2018/5/layout/CenteredIconLabelDescriptionList"/>
    <dgm:cxn modelId="{441536C4-86A7-4EE4-9758-EF8822FD0F86}" type="presParOf" srcId="{98336A48-B0D4-4C17-A177-7B44C0792018}" destId="{08766163-EC02-41AE-8336-22502EC847DB}" srcOrd="0" destOrd="0" presId="urn:microsoft.com/office/officeart/2018/5/layout/CenteredIconLabelDescriptionList"/>
    <dgm:cxn modelId="{32C8D4C6-2F1A-4FEA-B380-D73C949BEA88}" type="presParOf" srcId="{08766163-EC02-41AE-8336-22502EC847DB}" destId="{8B24028E-A120-4415-B2B2-37A73A42283C}" srcOrd="0" destOrd="0" presId="urn:microsoft.com/office/officeart/2018/5/layout/CenteredIconLabelDescriptionList"/>
    <dgm:cxn modelId="{87CE73A0-9D8A-4444-8B96-DF904BE346FB}" type="presParOf" srcId="{08766163-EC02-41AE-8336-22502EC847DB}" destId="{F6248C18-5166-49AA-B51E-56FC01FB5502}" srcOrd="1" destOrd="0" presId="urn:microsoft.com/office/officeart/2018/5/layout/CenteredIconLabelDescriptionList"/>
    <dgm:cxn modelId="{2FC19330-7508-4303-B0DA-E39EE9A1E067}" type="presParOf" srcId="{08766163-EC02-41AE-8336-22502EC847DB}" destId="{F6A27534-1446-446C-B11E-67BCBF368B2F}" srcOrd="2" destOrd="0" presId="urn:microsoft.com/office/officeart/2018/5/layout/CenteredIconLabelDescriptionList"/>
    <dgm:cxn modelId="{8AD3CC7D-5B05-4CF6-8239-1D35DEAC702D}" type="presParOf" srcId="{08766163-EC02-41AE-8336-22502EC847DB}" destId="{63E9DC5B-0F3F-4992-B320-3C8556915D7A}" srcOrd="3" destOrd="0" presId="urn:microsoft.com/office/officeart/2018/5/layout/CenteredIconLabelDescriptionList"/>
    <dgm:cxn modelId="{4D7972D3-A45A-4FEB-8570-38163B3280E8}" type="presParOf" srcId="{08766163-EC02-41AE-8336-22502EC847DB}" destId="{CA2E24F7-CA42-4449-8D11-1D9427AC0724}" srcOrd="4" destOrd="0" presId="urn:microsoft.com/office/officeart/2018/5/layout/CenteredIconLabelDescriptionList"/>
    <dgm:cxn modelId="{F4D73C56-B429-45E6-9E1C-CAE7B60EAC85}" type="presParOf" srcId="{98336A48-B0D4-4C17-A177-7B44C0792018}" destId="{1AEAEC28-CFD3-41FC-B6EA-D9D407469F2A}" srcOrd="1" destOrd="0" presId="urn:microsoft.com/office/officeart/2018/5/layout/CenteredIconLabelDescriptionList"/>
    <dgm:cxn modelId="{6B651671-E78A-4510-9A2C-DCF7BE3E529E}" type="presParOf" srcId="{98336A48-B0D4-4C17-A177-7B44C0792018}" destId="{F48D1750-3E0E-4776-BD74-EB19F219F445}" srcOrd="2" destOrd="0" presId="urn:microsoft.com/office/officeart/2018/5/layout/CenteredIconLabelDescriptionList"/>
    <dgm:cxn modelId="{2C1B372C-BB49-44D0-8FB5-21DFAC274ADD}" type="presParOf" srcId="{F48D1750-3E0E-4776-BD74-EB19F219F445}" destId="{EEF711A9-6B9F-4400-B4D0-35041ED93F83}" srcOrd="0" destOrd="0" presId="urn:microsoft.com/office/officeart/2018/5/layout/CenteredIconLabelDescriptionList"/>
    <dgm:cxn modelId="{A44F0887-E329-4FD8-96D3-C694A6D44C8A}" type="presParOf" srcId="{F48D1750-3E0E-4776-BD74-EB19F219F445}" destId="{E6B3A245-55E3-4D4E-8BFF-2F796FCF19D0}" srcOrd="1" destOrd="0" presId="urn:microsoft.com/office/officeart/2018/5/layout/CenteredIconLabelDescriptionList"/>
    <dgm:cxn modelId="{B85F8D5D-5D63-4B7D-B60E-C12B62230927}" type="presParOf" srcId="{F48D1750-3E0E-4776-BD74-EB19F219F445}" destId="{DA744323-61A9-4FE1-9E79-239B41ED1E25}" srcOrd="2" destOrd="0" presId="urn:microsoft.com/office/officeart/2018/5/layout/CenteredIconLabelDescriptionList"/>
    <dgm:cxn modelId="{A5B92D26-B973-4513-A4AA-E68477278896}" type="presParOf" srcId="{F48D1750-3E0E-4776-BD74-EB19F219F445}" destId="{F636BF1E-F7D7-49A8-AF49-FE9DC31B8A58}" srcOrd="3" destOrd="0" presId="urn:microsoft.com/office/officeart/2018/5/layout/CenteredIconLabelDescriptionList"/>
    <dgm:cxn modelId="{EB3EC9C0-D5E2-4CAB-9A1B-EFE23E5FCCF7}" type="presParOf" srcId="{F48D1750-3E0E-4776-BD74-EB19F219F445}" destId="{D40C7212-493D-42D6-95EB-801E059F29A7}" srcOrd="4" destOrd="0" presId="urn:microsoft.com/office/officeart/2018/5/layout/CenteredIconLabelDescriptionList"/>
    <dgm:cxn modelId="{1DD5631E-8712-41CC-974A-34AA996B8437}" type="presParOf" srcId="{98336A48-B0D4-4C17-A177-7B44C0792018}" destId="{F90CEA37-68CB-4CA2-96F1-2197CCB1D873}" srcOrd="3" destOrd="0" presId="urn:microsoft.com/office/officeart/2018/5/layout/CenteredIconLabelDescriptionList"/>
    <dgm:cxn modelId="{1EEFDA16-2ECC-4762-AE8A-00D17BAE1045}" type="presParOf" srcId="{98336A48-B0D4-4C17-A177-7B44C0792018}" destId="{AD2E193A-D970-4542-83DB-6B6089DA8122}" srcOrd="4" destOrd="0" presId="urn:microsoft.com/office/officeart/2018/5/layout/CenteredIconLabelDescriptionList"/>
    <dgm:cxn modelId="{5ECABEF9-6F4D-4BDD-9215-1BF419C9A103}" type="presParOf" srcId="{AD2E193A-D970-4542-83DB-6B6089DA8122}" destId="{44936EC4-7598-4B1B-B00E-43A837F38B4D}" srcOrd="0" destOrd="0" presId="urn:microsoft.com/office/officeart/2018/5/layout/CenteredIconLabelDescriptionList"/>
    <dgm:cxn modelId="{09AB2886-DE68-4F2F-A0E5-6049EC108270}" type="presParOf" srcId="{AD2E193A-D970-4542-83DB-6B6089DA8122}" destId="{290C5F7C-A6D2-4EB5-BE78-1B725F634910}" srcOrd="1" destOrd="0" presId="urn:microsoft.com/office/officeart/2018/5/layout/CenteredIconLabelDescriptionList"/>
    <dgm:cxn modelId="{F1DDD360-374B-48AC-9E65-12355D3321B1}" type="presParOf" srcId="{AD2E193A-D970-4542-83DB-6B6089DA8122}" destId="{534CD4B3-DD9A-4EC6-BD34-2F542F1AE58D}" srcOrd="2" destOrd="0" presId="urn:microsoft.com/office/officeart/2018/5/layout/CenteredIconLabelDescriptionList"/>
    <dgm:cxn modelId="{0A6C03E0-704E-41D5-AD0E-72245CF03C5B}" type="presParOf" srcId="{AD2E193A-D970-4542-83DB-6B6089DA8122}" destId="{7919A7D1-9A4B-4F7D-A7F1-03C87D480A4E}" srcOrd="3" destOrd="0" presId="urn:microsoft.com/office/officeart/2018/5/layout/CenteredIconLabelDescriptionList"/>
    <dgm:cxn modelId="{5C23B2E7-EC84-4EAB-AE35-FA1E7CB08FBF}" type="presParOf" srcId="{AD2E193A-D970-4542-83DB-6B6089DA8122}" destId="{60C43D1F-7B38-4363-9BC6-84D21F61A60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42637C-210A-4631-A2B8-E4937B02579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8CF2B76-4C1B-4B18-BF83-5594F50263C9}">
      <dgm:prSet/>
      <dgm:spPr/>
      <dgm:t>
        <a:bodyPr/>
        <a:lstStyle/>
        <a:p>
          <a:r>
            <a:rPr lang="en-US"/>
            <a:t>personal needs</a:t>
          </a:r>
        </a:p>
      </dgm:t>
    </dgm:pt>
    <dgm:pt modelId="{1BF2DE1C-450E-4D8E-B36B-A0D3E64FF94E}" type="parTrans" cxnId="{CC14487C-FA35-4509-AB77-B56F3249C4A9}">
      <dgm:prSet/>
      <dgm:spPr/>
      <dgm:t>
        <a:bodyPr/>
        <a:lstStyle/>
        <a:p>
          <a:endParaRPr lang="en-US"/>
        </a:p>
      </dgm:t>
    </dgm:pt>
    <dgm:pt modelId="{DF13DA36-D0BC-4344-8219-BEC1620B3BF7}" type="sibTrans" cxnId="{CC14487C-FA35-4509-AB77-B56F3249C4A9}">
      <dgm:prSet/>
      <dgm:spPr/>
      <dgm:t>
        <a:bodyPr/>
        <a:lstStyle/>
        <a:p>
          <a:endParaRPr lang="en-US"/>
        </a:p>
      </dgm:t>
    </dgm:pt>
    <dgm:pt modelId="{0B3D7712-12AF-4C29-ADAC-2109A8E9D250}">
      <dgm:prSet/>
      <dgm:spPr/>
      <dgm:t>
        <a:bodyPr/>
        <a:lstStyle/>
        <a:p>
          <a:r>
            <a:rPr lang="en-US"/>
            <a:t>societal needs</a:t>
          </a:r>
        </a:p>
      </dgm:t>
    </dgm:pt>
    <dgm:pt modelId="{F8F520FC-692C-4C99-AB6C-0FEB49A6D88A}" type="parTrans" cxnId="{3DC8123D-B157-4233-94E5-FF37D293A9AB}">
      <dgm:prSet/>
      <dgm:spPr/>
      <dgm:t>
        <a:bodyPr/>
        <a:lstStyle/>
        <a:p>
          <a:endParaRPr lang="en-US"/>
        </a:p>
      </dgm:t>
    </dgm:pt>
    <dgm:pt modelId="{CF2B6CD4-3402-494A-8065-0803E7B98345}" type="sibTrans" cxnId="{3DC8123D-B157-4233-94E5-FF37D293A9AB}">
      <dgm:prSet/>
      <dgm:spPr/>
      <dgm:t>
        <a:bodyPr/>
        <a:lstStyle/>
        <a:p>
          <a:endParaRPr lang="en-US"/>
        </a:p>
      </dgm:t>
    </dgm:pt>
    <dgm:pt modelId="{9F6BD79C-80C9-4B9E-AAEE-9814BBCC3EB9}">
      <dgm:prSet/>
      <dgm:spPr/>
      <dgm:t>
        <a:bodyPr/>
        <a:lstStyle/>
        <a:p>
          <a:r>
            <a:rPr lang="en-US"/>
            <a:t>global needs </a:t>
          </a:r>
        </a:p>
      </dgm:t>
    </dgm:pt>
    <dgm:pt modelId="{79A13D15-05F1-4534-8C97-69229E981374}" type="parTrans" cxnId="{116DA0B6-89B2-4A3E-8690-2DBA9C6123C1}">
      <dgm:prSet/>
      <dgm:spPr/>
      <dgm:t>
        <a:bodyPr/>
        <a:lstStyle/>
        <a:p>
          <a:endParaRPr lang="en-US"/>
        </a:p>
      </dgm:t>
    </dgm:pt>
    <dgm:pt modelId="{FBF2B53E-7D3C-4D6C-8D9D-995252B724D8}" type="sibTrans" cxnId="{116DA0B6-89B2-4A3E-8690-2DBA9C6123C1}">
      <dgm:prSet/>
      <dgm:spPr/>
      <dgm:t>
        <a:bodyPr/>
        <a:lstStyle/>
        <a:p>
          <a:endParaRPr lang="en-US"/>
        </a:p>
      </dgm:t>
    </dgm:pt>
    <dgm:pt modelId="{FB129317-7ECF-0A43-A52F-0A5E40004E67}" type="pres">
      <dgm:prSet presAssocID="{8E42637C-210A-4631-A2B8-E4937B02579C}" presName="linear" presStyleCnt="0">
        <dgm:presLayoutVars>
          <dgm:animLvl val="lvl"/>
          <dgm:resizeHandles val="exact"/>
        </dgm:presLayoutVars>
      </dgm:prSet>
      <dgm:spPr/>
    </dgm:pt>
    <dgm:pt modelId="{32C92BD1-245D-1D44-95A5-E23236274E88}" type="pres">
      <dgm:prSet presAssocID="{08CF2B76-4C1B-4B18-BF83-5594F50263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B1C3E1E-8D93-DF49-9965-0BCA9A55D06B}" type="pres">
      <dgm:prSet presAssocID="{DF13DA36-D0BC-4344-8219-BEC1620B3BF7}" presName="spacer" presStyleCnt="0"/>
      <dgm:spPr/>
    </dgm:pt>
    <dgm:pt modelId="{42D9BBE6-1458-DC46-A200-659762B8988B}" type="pres">
      <dgm:prSet presAssocID="{0B3D7712-12AF-4C29-ADAC-2109A8E9D25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2BFC522-17E6-6C4D-98C4-E36174C44211}" type="pres">
      <dgm:prSet presAssocID="{CF2B6CD4-3402-494A-8065-0803E7B98345}" presName="spacer" presStyleCnt="0"/>
      <dgm:spPr/>
    </dgm:pt>
    <dgm:pt modelId="{89D9A7E9-18E9-0444-A3ED-CFFEB2835983}" type="pres">
      <dgm:prSet presAssocID="{9F6BD79C-80C9-4B9E-AAEE-9814BBCC3EB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CFD1435-72A8-8F43-8318-A6FFA916B9BD}" type="presOf" srcId="{08CF2B76-4C1B-4B18-BF83-5594F50263C9}" destId="{32C92BD1-245D-1D44-95A5-E23236274E88}" srcOrd="0" destOrd="0" presId="urn:microsoft.com/office/officeart/2005/8/layout/vList2"/>
    <dgm:cxn modelId="{3DC8123D-B157-4233-94E5-FF37D293A9AB}" srcId="{8E42637C-210A-4631-A2B8-E4937B02579C}" destId="{0B3D7712-12AF-4C29-ADAC-2109A8E9D250}" srcOrd="1" destOrd="0" parTransId="{F8F520FC-692C-4C99-AB6C-0FEB49A6D88A}" sibTransId="{CF2B6CD4-3402-494A-8065-0803E7B98345}"/>
    <dgm:cxn modelId="{C48E8172-3943-1E49-A4F9-330446353382}" type="presOf" srcId="{8E42637C-210A-4631-A2B8-E4937B02579C}" destId="{FB129317-7ECF-0A43-A52F-0A5E40004E67}" srcOrd="0" destOrd="0" presId="urn:microsoft.com/office/officeart/2005/8/layout/vList2"/>
    <dgm:cxn modelId="{CC14487C-FA35-4509-AB77-B56F3249C4A9}" srcId="{8E42637C-210A-4631-A2B8-E4937B02579C}" destId="{08CF2B76-4C1B-4B18-BF83-5594F50263C9}" srcOrd="0" destOrd="0" parTransId="{1BF2DE1C-450E-4D8E-B36B-A0D3E64FF94E}" sibTransId="{DF13DA36-D0BC-4344-8219-BEC1620B3BF7}"/>
    <dgm:cxn modelId="{116DA0B6-89B2-4A3E-8690-2DBA9C6123C1}" srcId="{8E42637C-210A-4631-A2B8-E4937B02579C}" destId="{9F6BD79C-80C9-4B9E-AAEE-9814BBCC3EB9}" srcOrd="2" destOrd="0" parTransId="{79A13D15-05F1-4534-8C97-69229E981374}" sibTransId="{FBF2B53E-7D3C-4D6C-8D9D-995252B724D8}"/>
    <dgm:cxn modelId="{48D1AFD1-AD32-8B48-B352-D803D846B587}" type="presOf" srcId="{0B3D7712-12AF-4C29-ADAC-2109A8E9D250}" destId="{42D9BBE6-1458-DC46-A200-659762B8988B}" srcOrd="0" destOrd="0" presId="urn:microsoft.com/office/officeart/2005/8/layout/vList2"/>
    <dgm:cxn modelId="{F55ED3F3-1675-4441-B32C-26FDF3F8A8F6}" type="presOf" srcId="{9F6BD79C-80C9-4B9E-AAEE-9814BBCC3EB9}" destId="{89D9A7E9-18E9-0444-A3ED-CFFEB2835983}" srcOrd="0" destOrd="0" presId="urn:microsoft.com/office/officeart/2005/8/layout/vList2"/>
    <dgm:cxn modelId="{7B02FBC1-F9FD-5849-A7EC-0C63A16BC53E}" type="presParOf" srcId="{FB129317-7ECF-0A43-A52F-0A5E40004E67}" destId="{32C92BD1-245D-1D44-95A5-E23236274E88}" srcOrd="0" destOrd="0" presId="urn:microsoft.com/office/officeart/2005/8/layout/vList2"/>
    <dgm:cxn modelId="{DEE95DF4-F671-2048-B40B-B8ACC64E1885}" type="presParOf" srcId="{FB129317-7ECF-0A43-A52F-0A5E40004E67}" destId="{3B1C3E1E-8D93-DF49-9965-0BCA9A55D06B}" srcOrd="1" destOrd="0" presId="urn:microsoft.com/office/officeart/2005/8/layout/vList2"/>
    <dgm:cxn modelId="{217B0641-7641-4046-8DEC-DAD0A5E7FAD6}" type="presParOf" srcId="{FB129317-7ECF-0A43-A52F-0A5E40004E67}" destId="{42D9BBE6-1458-DC46-A200-659762B8988B}" srcOrd="2" destOrd="0" presId="urn:microsoft.com/office/officeart/2005/8/layout/vList2"/>
    <dgm:cxn modelId="{30DE5793-B165-7A4D-9B77-B8541558C794}" type="presParOf" srcId="{FB129317-7ECF-0A43-A52F-0A5E40004E67}" destId="{72BFC522-17E6-6C4D-98C4-E36174C44211}" srcOrd="3" destOrd="0" presId="urn:microsoft.com/office/officeart/2005/8/layout/vList2"/>
    <dgm:cxn modelId="{7836F6A5-C899-354D-9CDB-42EA7EC6803C}" type="presParOf" srcId="{FB129317-7ECF-0A43-A52F-0A5E40004E67}" destId="{89D9A7E9-18E9-0444-A3ED-CFFEB283598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67C5F-2004-427B-B2E1-F0E11D7B660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3D55D3D-DE3F-43A5-8458-FA11918F83C9}">
      <dgm:prSet/>
      <dgm:spPr/>
      <dgm:t>
        <a:bodyPr/>
        <a:lstStyle/>
        <a:p>
          <a:r>
            <a:rPr lang="en-US"/>
            <a:t>logically </a:t>
          </a:r>
        </a:p>
      </dgm:t>
    </dgm:pt>
    <dgm:pt modelId="{5E28DC5F-510A-47E0-887C-7E721E4D7E5E}" type="parTrans" cxnId="{D6FE9C21-0D13-4F61-A265-C2CC3EB00CBC}">
      <dgm:prSet/>
      <dgm:spPr/>
      <dgm:t>
        <a:bodyPr/>
        <a:lstStyle/>
        <a:p>
          <a:endParaRPr lang="en-US"/>
        </a:p>
      </dgm:t>
    </dgm:pt>
    <dgm:pt modelId="{B05E9234-077B-4712-BC09-09DDEA92E639}" type="sibTrans" cxnId="{D6FE9C21-0D13-4F61-A265-C2CC3EB00CBC}">
      <dgm:prSet/>
      <dgm:spPr/>
      <dgm:t>
        <a:bodyPr/>
        <a:lstStyle/>
        <a:p>
          <a:endParaRPr lang="en-US"/>
        </a:p>
      </dgm:t>
    </dgm:pt>
    <dgm:pt modelId="{6B6766B1-C538-4DC4-A0ED-F390ABDF0372}">
      <dgm:prSet/>
      <dgm:spPr/>
      <dgm:t>
        <a:bodyPr/>
        <a:lstStyle/>
        <a:p>
          <a:r>
            <a:rPr lang="en-US"/>
            <a:t>independently</a:t>
          </a:r>
        </a:p>
      </dgm:t>
    </dgm:pt>
    <dgm:pt modelId="{81200EDC-F1E7-42E8-A675-30F4F84B6F17}" type="parTrans" cxnId="{9FDA4753-3E8E-4833-8D3E-D9A6CD2F7752}">
      <dgm:prSet/>
      <dgm:spPr/>
      <dgm:t>
        <a:bodyPr/>
        <a:lstStyle/>
        <a:p>
          <a:endParaRPr lang="en-US"/>
        </a:p>
      </dgm:t>
    </dgm:pt>
    <dgm:pt modelId="{CDD101CB-C1C4-4FD6-AFB6-DDC46B5DC0F4}" type="sibTrans" cxnId="{9FDA4753-3E8E-4833-8D3E-D9A6CD2F7752}">
      <dgm:prSet/>
      <dgm:spPr/>
      <dgm:t>
        <a:bodyPr/>
        <a:lstStyle/>
        <a:p>
          <a:endParaRPr lang="en-US"/>
        </a:p>
      </dgm:t>
    </dgm:pt>
    <dgm:pt modelId="{20ECEF7D-5D02-48F7-8267-F80CDF682AD2}">
      <dgm:prSet/>
      <dgm:spPr/>
      <dgm:t>
        <a:bodyPr/>
        <a:lstStyle/>
        <a:p>
          <a:r>
            <a:rPr lang="en-US"/>
            <a:t>objectively</a:t>
          </a:r>
        </a:p>
      </dgm:t>
    </dgm:pt>
    <dgm:pt modelId="{EDCBEE37-FE13-454C-832D-C987B3B233EC}" type="parTrans" cxnId="{3798A2E0-88D7-44DE-9BB8-5AF9BB441247}">
      <dgm:prSet/>
      <dgm:spPr/>
      <dgm:t>
        <a:bodyPr/>
        <a:lstStyle/>
        <a:p>
          <a:endParaRPr lang="en-US"/>
        </a:p>
      </dgm:t>
    </dgm:pt>
    <dgm:pt modelId="{98C820DE-3EFE-4FE5-99D6-C7A86619F8F4}" type="sibTrans" cxnId="{3798A2E0-88D7-44DE-9BB8-5AF9BB441247}">
      <dgm:prSet/>
      <dgm:spPr/>
      <dgm:t>
        <a:bodyPr/>
        <a:lstStyle/>
        <a:p>
          <a:endParaRPr lang="en-US"/>
        </a:p>
      </dgm:t>
    </dgm:pt>
    <dgm:pt modelId="{E857A404-AA4A-4333-BBF7-256F430DEC7A}">
      <dgm:prSet/>
      <dgm:spPr/>
      <dgm:t>
        <a:bodyPr/>
        <a:lstStyle/>
        <a:p>
          <a:r>
            <a:rPr lang="en-US"/>
            <a:t>skeptically</a:t>
          </a:r>
        </a:p>
      </dgm:t>
    </dgm:pt>
    <dgm:pt modelId="{632CF074-878F-4AAC-B77C-E7B67DA398FE}" type="parTrans" cxnId="{AA4441D8-AE11-42EE-868D-6BB7C99E376F}">
      <dgm:prSet/>
      <dgm:spPr/>
      <dgm:t>
        <a:bodyPr/>
        <a:lstStyle/>
        <a:p>
          <a:endParaRPr lang="en-US"/>
        </a:p>
      </dgm:t>
    </dgm:pt>
    <dgm:pt modelId="{224A9B68-101F-4D32-973D-47550A2C730E}" type="sibTrans" cxnId="{AA4441D8-AE11-42EE-868D-6BB7C99E376F}">
      <dgm:prSet/>
      <dgm:spPr/>
      <dgm:t>
        <a:bodyPr/>
        <a:lstStyle/>
        <a:p>
          <a:endParaRPr lang="en-US"/>
        </a:p>
      </dgm:t>
    </dgm:pt>
    <dgm:pt modelId="{41FF502E-D746-40EC-B57F-0416D322FAAC}">
      <dgm:prSet/>
      <dgm:spPr/>
      <dgm:t>
        <a:bodyPr/>
        <a:lstStyle/>
        <a:p>
          <a:r>
            <a:rPr lang="en-US"/>
            <a:t>critically</a:t>
          </a:r>
        </a:p>
      </dgm:t>
    </dgm:pt>
    <dgm:pt modelId="{A6A04975-EFD3-47F0-A972-0A197BB59A75}" type="parTrans" cxnId="{0D6D62BF-60A6-4561-8B0F-7BE4F20783B0}">
      <dgm:prSet/>
      <dgm:spPr/>
      <dgm:t>
        <a:bodyPr/>
        <a:lstStyle/>
        <a:p>
          <a:endParaRPr lang="en-US"/>
        </a:p>
      </dgm:t>
    </dgm:pt>
    <dgm:pt modelId="{A3AEA31E-706F-49E6-B81C-ACCF4F7EA10F}" type="sibTrans" cxnId="{0D6D62BF-60A6-4561-8B0F-7BE4F20783B0}">
      <dgm:prSet/>
      <dgm:spPr/>
      <dgm:t>
        <a:bodyPr/>
        <a:lstStyle/>
        <a:p>
          <a:endParaRPr lang="en-US"/>
        </a:p>
      </dgm:t>
    </dgm:pt>
    <dgm:pt modelId="{8C6EB3DF-690D-424E-8B38-FAF1A4EDF1EA}">
      <dgm:prSet/>
      <dgm:spPr/>
      <dgm:t>
        <a:bodyPr/>
        <a:lstStyle/>
        <a:p>
          <a:r>
            <a:rPr lang="en-US"/>
            <a:t>rationally</a:t>
          </a:r>
        </a:p>
      </dgm:t>
    </dgm:pt>
    <dgm:pt modelId="{3F3DA225-56F9-44A9-B451-BBA1713DDFC0}" type="parTrans" cxnId="{0584540C-969C-4F95-80D6-1F6D1B0066DD}">
      <dgm:prSet/>
      <dgm:spPr/>
      <dgm:t>
        <a:bodyPr/>
        <a:lstStyle/>
        <a:p>
          <a:endParaRPr lang="en-US"/>
        </a:p>
      </dgm:t>
    </dgm:pt>
    <dgm:pt modelId="{24B3B4D4-B737-4D01-A4C3-DCA11458EC85}" type="sibTrans" cxnId="{0584540C-969C-4F95-80D6-1F6D1B0066DD}">
      <dgm:prSet/>
      <dgm:spPr/>
      <dgm:t>
        <a:bodyPr/>
        <a:lstStyle/>
        <a:p>
          <a:endParaRPr lang="en-US"/>
        </a:p>
      </dgm:t>
    </dgm:pt>
    <dgm:pt modelId="{F60A310A-3CD6-3D46-8A99-7F2113492A62}" type="pres">
      <dgm:prSet presAssocID="{23E67C5F-2004-427B-B2E1-F0E11D7B6608}" presName="diagram" presStyleCnt="0">
        <dgm:presLayoutVars>
          <dgm:dir/>
          <dgm:resizeHandles val="exact"/>
        </dgm:presLayoutVars>
      </dgm:prSet>
      <dgm:spPr/>
    </dgm:pt>
    <dgm:pt modelId="{4C085A4C-B474-B245-900B-E40E8517B204}" type="pres">
      <dgm:prSet presAssocID="{B3D55D3D-DE3F-43A5-8458-FA11918F83C9}" presName="node" presStyleLbl="node1" presStyleIdx="0" presStyleCnt="6">
        <dgm:presLayoutVars>
          <dgm:bulletEnabled val="1"/>
        </dgm:presLayoutVars>
      </dgm:prSet>
      <dgm:spPr/>
    </dgm:pt>
    <dgm:pt modelId="{787AB023-CC16-C147-93DB-1B91972DF14B}" type="pres">
      <dgm:prSet presAssocID="{B05E9234-077B-4712-BC09-09DDEA92E639}" presName="sibTrans" presStyleCnt="0"/>
      <dgm:spPr/>
    </dgm:pt>
    <dgm:pt modelId="{1216B741-E5A7-ED46-B5A6-B86AACE0EF95}" type="pres">
      <dgm:prSet presAssocID="{6B6766B1-C538-4DC4-A0ED-F390ABDF0372}" presName="node" presStyleLbl="node1" presStyleIdx="1" presStyleCnt="6">
        <dgm:presLayoutVars>
          <dgm:bulletEnabled val="1"/>
        </dgm:presLayoutVars>
      </dgm:prSet>
      <dgm:spPr/>
    </dgm:pt>
    <dgm:pt modelId="{476D5BE5-8814-B740-A5C3-6573AAD1F2A5}" type="pres">
      <dgm:prSet presAssocID="{CDD101CB-C1C4-4FD6-AFB6-DDC46B5DC0F4}" presName="sibTrans" presStyleCnt="0"/>
      <dgm:spPr/>
    </dgm:pt>
    <dgm:pt modelId="{9A4175FE-6C4E-4E42-B726-89708BA15613}" type="pres">
      <dgm:prSet presAssocID="{20ECEF7D-5D02-48F7-8267-F80CDF682AD2}" presName="node" presStyleLbl="node1" presStyleIdx="2" presStyleCnt="6">
        <dgm:presLayoutVars>
          <dgm:bulletEnabled val="1"/>
        </dgm:presLayoutVars>
      </dgm:prSet>
      <dgm:spPr/>
    </dgm:pt>
    <dgm:pt modelId="{9B855DBE-CBFD-AB44-A730-5FD7BF3EA716}" type="pres">
      <dgm:prSet presAssocID="{98C820DE-3EFE-4FE5-99D6-C7A86619F8F4}" presName="sibTrans" presStyleCnt="0"/>
      <dgm:spPr/>
    </dgm:pt>
    <dgm:pt modelId="{DBEA1A73-56A0-364C-942F-70CFA43F9297}" type="pres">
      <dgm:prSet presAssocID="{E857A404-AA4A-4333-BBF7-256F430DEC7A}" presName="node" presStyleLbl="node1" presStyleIdx="3" presStyleCnt="6">
        <dgm:presLayoutVars>
          <dgm:bulletEnabled val="1"/>
        </dgm:presLayoutVars>
      </dgm:prSet>
      <dgm:spPr/>
    </dgm:pt>
    <dgm:pt modelId="{34E5229C-E914-B84D-8136-DD90F42E9038}" type="pres">
      <dgm:prSet presAssocID="{224A9B68-101F-4D32-973D-47550A2C730E}" presName="sibTrans" presStyleCnt="0"/>
      <dgm:spPr/>
    </dgm:pt>
    <dgm:pt modelId="{417E0453-72DA-0845-98D3-250A459AC9A1}" type="pres">
      <dgm:prSet presAssocID="{41FF502E-D746-40EC-B57F-0416D322FAAC}" presName="node" presStyleLbl="node1" presStyleIdx="4" presStyleCnt="6">
        <dgm:presLayoutVars>
          <dgm:bulletEnabled val="1"/>
        </dgm:presLayoutVars>
      </dgm:prSet>
      <dgm:spPr/>
    </dgm:pt>
    <dgm:pt modelId="{41172552-A0BB-C346-9B5C-07CFE2447BAB}" type="pres">
      <dgm:prSet presAssocID="{A3AEA31E-706F-49E6-B81C-ACCF4F7EA10F}" presName="sibTrans" presStyleCnt="0"/>
      <dgm:spPr/>
    </dgm:pt>
    <dgm:pt modelId="{C9C1E462-3B4C-DD43-A401-7D72BC61075B}" type="pres">
      <dgm:prSet presAssocID="{8C6EB3DF-690D-424E-8B38-FAF1A4EDF1EA}" presName="node" presStyleLbl="node1" presStyleIdx="5" presStyleCnt="6">
        <dgm:presLayoutVars>
          <dgm:bulletEnabled val="1"/>
        </dgm:presLayoutVars>
      </dgm:prSet>
      <dgm:spPr/>
    </dgm:pt>
  </dgm:ptLst>
  <dgm:cxnLst>
    <dgm:cxn modelId="{0584540C-969C-4F95-80D6-1F6D1B0066DD}" srcId="{23E67C5F-2004-427B-B2E1-F0E11D7B6608}" destId="{8C6EB3DF-690D-424E-8B38-FAF1A4EDF1EA}" srcOrd="5" destOrd="0" parTransId="{3F3DA225-56F9-44A9-B451-BBA1713DDFC0}" sibTransId="{24B3B4D4-B737-4D01-A4C3-DCA11458EC85}"/>
    <dgm:cxn modelId="{86BEC21C-AD5E-AA4B-8F4D-CF3BCD4BB084}" type="presOf" srcId="{B3D55D3D-DE3F-43A5-8458-FA11918F83C9}" destId="{4C085A4C-B474-B245-900B-E40E8517B204}" srcOrd="0" destOrd="0" presId="urn:microsoft.com/office/officeart/2005/8/layout/default"/>
    <dgm:cxn modelId="{D6FE9C21-0D13-4F61-A265-C2CC3EB00CBC}" srcId="{23E67C5F-2004-427B-B2E1-F0E11D7B6608}" destId="{B3D55D3D-DE3F-43A5-8458-FA11918F83C9}" srcOrd="0" destOrd="0" parTransId="{5E28DC5F-510A-47E0-887C-7E721E4D7E5E}" sibTransId="{B05E9234-077B-4712-BC09-09DDEA92E639}"/>
    <dgm:cxn modelId="{9FDA4753-3E8E-4833-8D3E-D9A6CD2F7752}" srcId="{23E67C5F-2004-427B-B2E1-F0E11D7B6608}" destId="{6B6766B1-C538-4DC4-A0ED-F390ABDF0372}" srcOrd="1" destOrd="0" parTransId="{81200EDC-F1E7-42E8-A675-30F4F84B6F17}" sibTransId="{CDD101CB-C1C4-4FD6-AFB6-DDC46B5DC0F4}"/>
    <dgm:cxn modelId="{F036CD67-D718-7C4A-8F0A-C608D0329314}" type="presOf" srcId="{23E67C5F-2004-427B-B2E1-F0E11D7B6608}" destId="{F60A310A-3CD6-3D46-8A99-7F2113492A62}" srcOrd="0" destOrd="0" presId="urn:microsoft.com/office/officeart/2005/8/layout/default"/>
    <dgm:cxn modelId="{29BF6780-1A32-9248-BFF1-1AEA21C92ADB}" type="presOf" srcId="{E857A404-AA4A-4333-BBF7-256F430DEC7A}" destId="{DBEA1A73-56A0-364C-942F-70CFA43F9297}" srcOrd="0" destOrd="0" presId="urn:microsoft.com/office/officeart/2005/8/layout/default"/>
    <dgm:cxn modelId="{4857D186-1111-3848-8DF4-D73CE89720C1}" type="presOf" srcId="{41FF502E-D746-40EC-B57F-0416D322FAAC}" destId="{417E0453-72DA-0845-98D3-250A459AC9A1}" srcOrd="0" destOrd="0" presId="urn:microsoft.com/office/officeart/2005/8/layout/default"/>
    <dgm:cxn modelId="{A7C98F89-3628-9449-ADAA-938D0F8A836E}" type="presOf" srcId="{8C6EB3DF-690D-424E-8B38-FAF1A4EDF1EA}" destId="{C9C1E462-3B4C-DD43-A401-7D72BC61075B}" srcOrd="0" destOrd="0" presId="urn:microsoft.com/office/officeart/2005/8/layout/default"/>
    <dgm:cxn modelId="{E4E1A691-420E-D14F-8023-AF0540FA3440}" type="presOf" srcId="{20ECEF7D-5D02-48F7-8267-F80CDF682AD2}" destId="{9A4175FE-6C4E-4E42-B726-89708BA15613}" srcOrd="0" destOrd="0" presId="urn:microsoft.com/office/officeart/2005/8/layout/default"/>
    <dgm:cxn modelId="{0D6D62BF-60A6-4561-8B0F-7BE4F20783B0}" srcId="{23E67C5F-2004-427B-B2E1-F0E11D7B6608}" destId="{41FF502E-D746-40EC-B57F-0416D322FAAC}" srcOrd="4" destOrd="0" parTransId="{A6A04975-EFD3-47F0-A972-0A197BB59A75}" sibTransId="{A3AEA31E-706F-49E6-B81C-ACCF4F7EA10F}"/>
    <dgm:cxn modelId="{B4EAAECF-E509-0F43-A54C-E139DBCEE65F}" type="presOf" srcId="{6B6766B1-C538-4DC4-A0ED-F390ABDF0372}" destId="{1216B741-E5A7-ED46-B5A6-B86AACE0EF95}" srcOrd="0" destOrd="0" presId="urn:microsoft.com/office/officeart/2005/8/layout/default"/>
    <dgm:cxn modelId="{AA4441D8-AE11-42EE-868D-6BB7C99E376F}" srcId="{23E67C5F-2004-427B-B2E1-F0E11D7B6608}" destId="{E857A404-AA4A-4333-BBF7-256F430DEC7A}" srcOrd="3" destOrd="0" parTransId="{632CF074-878F-4AAC-B77C-E7B67DA398FE}" sibTransId="{224A9B68-101F-4D32-973D-47550A2C730E}"/>
    <dgm:cxn modelId="{3798A2E0-88D7-44DE-9BB8-5AF9BB441247}" srcId="{23E67C5F-2004-427B-B2E1-F0E11D7B6608}" destId="{20ECEF7D-5D02-48F7-8267-F80CDF682AD2}" srcOrd="2" destOrd="0" parTransId="{EDCBEE37-FE13-454C-832D-C987B3B233EC}" sibTransId="{98C820DE-3EFE-4FE5-99D6-C7A86619F8F4}"/>
    <dgm:cxn modelId="{39F59B95-CA39-0042-9A14-0C49BFF5068A}" type="presParOf" srcId="{F60A310A-3CD6-3D46-8A99-7F2113492A62}" destId="{4C085A4C-B474-B245-900B-E40E8517B204}" srcOrd="0" destOrd="0" presId="urn:microsoft.com/office/officeart/2005/8/layout/default"/>
    <dgm:cxn modelId="{A34D2C27-8154-DA46-8FB2-876F6196A731}" type="presParOf" srcId="{F60A310A-3CD6-3D46-8A99-7F2113492A62}" destId="{787AB023-CC16-C147-93DB-1B91972DF14B}" srcOrd="1" destOrd="0" presId="urn:microsoft.com/office/officeart/2005/8/layout/default"/>
    <dgm:cxn modelId="{6D193A03-575A-4044-AF95-196AADF9B247}" type="presParOf" srcId="{F60A310A-3CD6-3D46-8A99-7F2113492A62}" destId="{1216B741-E5A7-ED46-B5A6-B86AACE0EF95}" srcOrd="2" destOrd="0" presId="urn:microsoft.com/office/officeart/2005/8/layout/default"/>
    <dgm:cxn modelId="{3B62186D-FA4E-B442-A8AB-D9EFF7EEC31B}" type="presParOf" srcId="{F60A310A-3CD6-3D46-8A99-7F2113492A62}" destId="{476D5BE5-8814-B740-A5C3-6573AAD1F2A5}" srcOrd="3" destOrd="0" presId="urn:microsoft.com/office/officeart/2005/8/layout/default"/>
    <dgm:cxn modelId="{DC7F4BF2-8FBD-E442-9722-B61EFDCB06D7}" type="presParOf" srcId="{F60A310A-3CD6-3D46-8A99-7F2113492A62}" destId="{9A4175FE-6C4E-4E42-B726-89708BA15613}" srcOrd="4" destOrd="0" presId="urn:microsoft.com/office/officeart/2005/8/layout/default"/>
    <dgm:cxn modelId="{0B7BF810-1EE0-5C47-BEB2-28C9C412B9E2}" type="presParOf" srcId="{F60A310A-3CD6-3D46-8A99-7F2113492A62}" destId="{9B855DBE-CBFD-AB44-A730-5FD7BF3EA716}" srcOrd="5" destOrd="0" presId="urn:microsoft.com/office/officeart/2005/8/layout/default"/>
    <dgm:cxn modelId="{8FD6EB66-98B2-BF44-B33C-97320EDC3B8E}" type="presParOf" srcId="{F60A310A-3CD6-3D46-8A99-7F2113492A62}" destId="{DBEA1A73-56A0-364C-942F-70CFA43F9297}" srcOrd="6" destOrd="0" presId="urn:microsoft.com/office/officeart/2005/8/layout/default"/>
    <dgm:cxn modelId="{45475013-7D71-9548-BD4D-39CED7D845D9}" type="presParOf" srcId="{F60A310A-3CD6-3D46-8A99-7F2113492A62}" destId="{34E5229C-E914-B84D-8136-DD90F42E9038}" srcOrd="7" destOrd="0" presId="urn:microsoft.com/office/officeart/2005/8/layout/default"/>
    <dgm:cxn modelId="{B01E9287-0023-214F-8F3E-6E033AD9528B}" type="presParOf" srcId="{F60A310A-3CD6-3D46-8A99-7F2113492A62}" destId="{417E0453-72DA-0845-98D3-250A459AC9A1}" srcOrd="8" destOrd="0" presId="urn:microsoft.com/office/officeart/2005/8/layout/default"/>
    <dgm:cxn modelId="{19ABFB23-0081-7E4E-A2C4-F2388E580BEF}" type="presParOf" srcId="{F60A310A-3CD6-3D46-8A99-7F2113492A62}" destId="{41172552-A0BB-C346-9B5C-07CFE2447BAB}" srcOrd="9" destOrd="0" presId="urn:microsoft.com/office/officeart/2005/8/layout/default"/>
    <dgm:cxn modelId="{31E9E6E2-6B7F-F245-9F3A-E2D8BCB2DF4B}" type="presParOf" srcId="{F60A310A-3CD6-3D46-8A99-7F2113492A62}" destId="{C9C1E462-3B4C-DD43-A401-7D72BC61075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12FC79-9F99-4796-8AE5-738B290BD3C6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B850A01-C5A2-4FE2-8B86-0D12461AF864}">
      <dgm:prSet/>
      <dgm:spPr/>
      <dgm:t>
        <a:bodyPr/>
        <a:lstStyle/>
        <a:p>
          <a:r>
            <a:rPr lang="en-US"/>
            <a:t>develop effective solutions to problems</a:t>
          </a:r>
        </a:p>
      </dgm:t>
    </dgm:pt>
    <dgm:pt modelId="{A9EF7FE3-5345-4DB2-AA66-364E991DC218}" type="parTrans" cxnId="{38EF3F1F-7152-41C4-B6BD-D7DEC20ED8CF}">
      <dgm:prSet/>
      <dgm:spPr/>
      <dgm:t>
        <a:bodyPr/>
        <a:lstStyle/>
        <a:p>
          <a:endParaRPr lang="en-US"/>
        </a:p>
      </dgm:t>
    </dgm:pt>
    <dgm:pt modelId="{885DDC81-ED12-4853-9C4E-7F4F2E82D43A}" type="sibTrans" cxnId="{38EF3F1F-7152-41C4-B6BD-D7DEC20ED8C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44B1D05-9042-44F2-A3EA-99605EEAE230}">
      <dgm:prSet/>
      <dgm:spPr/>
      <dgm:t>
        <a:bodyPr/>
        <a:lstStyle/>
        <a:p>
          <a:r>
            <a:rPr lang="en-US"/>
            <a:t>foster intelligent respect for nature</a:t>
          </a:r>
        </a:p>
      </dgm:t>
    </dgm:pt>
    <dgm:pt modelId="{50D6D702-8111-4E38-A2BD-C6E0C571D30A}" type="parTrans" cxnId="{78813D6D-1EF0-45C0-844A-71ABFCFA5CAE}">
      <dgm:prSet/>
      <dgm:spPr/>
      <dgm:t>
        <a:bodyPr/>
        <a:lstStyle/>
        <a:p>
          <a:endParaRPr lang="en-US"/>
        </a:p>
      </dgm:t>
    </dgm:pt>
    <dgm:pt modelId="{FD2E84DD-B309-4E00-A5D7-BDCE5F5F0D91}" type="sibTrans" cxnId="{78813D6D-1EF0-45C0-844A-71ABFCFA5CAE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3BE246C-A158-4484-9F88-8AB325E374A0}">
      <dgm:prSet/>
      <dgm:spPr/>
      <dgm:t>
        <a:bodyPr/>
        <a:lstStyle/>
        <a:p>
          <a:r>
            <a:rPr lang="en-US"/>
            <a:t>avoid being prey to dogmatists</a:t>
          </a:r>
        </a:p>
      </dgm:t>
    </dgm:pt>
    <dgm:pt modelId="{5F47125E-552F-43AC-A746-6E79846AE07C}" type="parTrans" cxnId="{6C587BCC-E376-4CAF-A8E0-22358A6767CC}">
      <dgm:prSet/>
      <dgm:spPr/>
      <dgm:t>
        <a:bodyPr/>
        <a:lstStyle/>
        <a:p>
          <a:endParaRPr lang="en-US"/>
        </a:p>
      </dgm:t>
    </dgm:pt>
    <dgm:pt modelId="{7BCBC4DB-4609-4770-8854-32CFE8F9E710}" type="sibTrans" cxnId="{6C587BCC-E376-4CAF-A8E0-22358A6767C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28D4708-74CA-4EA0-BB1C-C28CDB013716}">
      <dgm:prSet/>
      <dgm:spPr/>
      <dgm:t>
        <a:bodyPr/>
        <a:lstStyle/>
        <a:p>
          <a:r>
            <a:rPr lang="en-US"/>
            <a:t>assess use of new technologies</a:t>
          </a:r>
        </a:p>
      </dgm:t>
    </dgm:pt>
    <dgm:pt modelId="{7A62183A-8FAB-424B-83E5-87E34B9765D6}" type="parTrans" cxnId="{B95C2704-E4F3-477A-9BD3-3D16ADB2309A}">
      <dgm:prSet/>
      <dgm:spPr/>
      <dgm:t>
        <a:bodyPr/>
        <a:lstStyle/>
        <a:p>
          <a:endParaRPr lang="en-US"/>
        </a:p>
      </dgm:t>
    </dgm:pt>
    <dgm:pt modelId="{AAC2968E-93EA-49CF-855F-411A51BE125C}" type="sibTrans" cxnId="{B95C2704-E4F3-477A-9BD3-3D16ADB2309A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023C4879-7A57-8348-BFFE-E1A1D0079768}" type="pres">
      <dgm:prSet presAssocID="{BD12FC79-9F99-4796-8AE5-738B290BD3C6}" presName="Name0" presStyleCnt="0">
        <dgm:presLayoutVars>
          <dgm:animLvl val="lvl"/>
          <dgm:resizeHandles val="exact"/>
        </dgm:presLayoutVars>
      </dgm:prSet>
      <dgm:spPr/>
    </dgm:pt>
    <dgm:pt modelId="{07375716-468D-5942-8112-961BFCDA9098}" type="pres">
      <dgm:prSet presAssocID="{FB850A01-C5A2-4FE2-8B86-0D12461AF864}" presName="compositeNode" presStyleCnt="0">
        <dgm:presLayoutVars>
          <dgm:bulletEnabled val="1"/>
        </dgm:presLayoutVars>
      </dgm:prSet>
      <dgm:spPr/>
    </dgm:pt>
    <dgm:pt modelId="{93CB9277-1398-404F-A871-294873E5E552}" type="pres">
      <dgm:prSet presAssocID="{FB850A01-C5A2-4FE2-8B86-0D12461AF864}" presName="bgRect" presStyleLbl="bgAccFollowNode1" presStyleIdx="0" presStyleCnt="4"/>
      <dgm:spPr/>
    </dgm:pt>
    <dgm:pt modelId="{7929F1D6-28EC-654A-831F-6D0BB327CBE0}" type="pres">
      <dgm:prSet presAssocID="{885DDC81-ED12-4853-9C4E-7F4F2E82D43A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EA0CEA59-8AB3-D944-9E4D-F8B42B954443}" type="pres">
      <dgm:prSet presAssocID="{FB850A01-C5A2-4FE2-8B86-0D12461AF864}" presName="bottomLine" presStyleLbl="alignNode1" presStyleIdx="1" presStyleCnt="8">
        <dgm:presLayoutVars/>
      </dgm:prSet>
      <dgm:spPr/>
    </dgm:pt>
    <dgm:pt modelId="{9F6EC7D3-E906-8D45-9CF8-35E3837847B4}" type="pres">
      <dgm:prSet presAssocID="{FB850A01-C5A2-4FE2-8B86-0D12461AF864}" presName="nodeText" presStyleLbl="bgAccFollowNode1" presStyleIdx="0" presStyleCnt="4">
        <dgm:presLayoutVars>
          <dgm:bulletEnabled val="1"/>
        </dgm:presLayoutVars>
      </dgm:prSet>
      <dgm:spPr/>
    </dgm:pt>
    <dgm:pt modelId="{A4B3CE18-E9FA-1A4D-BB8B-9B4FBAE53F8B}" type="pres">
      <dgm:prSet presAssocID="{885DDC81-ED12-4853-9C4E-7F4F2E82D43A}" presName="sibTrans" presStyleCnt="0"/>
      <dgm:spPr/>
    </dgm:pt>
    <dgm:pt modelId="{BC90F368-747E-3449-9F44-7AECEF853951}" type="pres">
      <dgm:prSet presAssocID="{044B1D05-9042-44F2-A3EA-99605EEAE230}" presName="compositeNode" presStyleCnt="0">
        <dgm:presLayoutVars>
          <dgm:bulletEnabled val="1"/>
        </dgm:presLayoutVars>
      </dgm:prSet>
      <dgm:spPr/>
    </dgm:pt>
    <dgm:pt modelId="{F4745B62-7692-024C-B4D3-68FE7BFB439E}" type="pres">
      <dgm:prSet presAssocID="{044B1D05-9042-44F2-A3EA-99605EEAE230}" presName="bgRect" presStyleLbl="bgAccFollowNode1" presStyleIdx="1" presStyleCnt="4"/>
      <dgm:spPr/>
    </dgm:pt>
    <dgm:pt modelId="{4995384C-C704-8141-8BD8-DDA2DB013C86}" type="pres">
      <dgm:prSet presAssocID="{FD2E84DD-B309-4E00-A5D7-BDCE5F5F0D91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34DE7311-3B12-B941-8E1A-FC505B380C7D}" type="pres">
      <dgm:prSet presAssocID="{044B1D05-9042-44F2-A3EA-99605EEAE230}" presName="bottomLine" presStyleLbl="alignNode1" presStyleIdx="3" presStyleCnt="8">
        <dgm:presLayoutVars/>
      </dgm:prSet>
      <dgm:spPr/>
    </dgm:pt>
    <dgm:pt modelId="{E1F319FA-9593-244D-A1F9-4AA2E1725FD8}" type="pres">
      <dgm:prSet presAssocID="{044B1D05-9042-44F2-A3EA-99605EEAE230}" presName="nodeText" presStyleLbl="bgAccFollowNode1" presStyleIdx="1" presStyleCnt="4">
        <dgm:presLayoutVars>
          <dgm:bulletEnabled val="1"/>
        </dgm:presLayoutVars>
      </dgm:prSet>
      <dgm:spPr/>
    </dgm:pt>
    <dgm:pt modelId="{A77A1188-7C61-5343-B2AD-C1A008477158}" type="pres">
      <dgm:prSet presAssocID="{FD2E84DD-B309-4E00-A5D7-BDCE5F5F0D91}" presName="sibTrans" presStyleCnt="0"/>
      <dgm:spPr/>
    </dgm:pt>
    <dgm:pt modelId="{496122CA-D8FF-9E4F-9DA3-A4A245E2EE32}" type="pres">
      <dgm:prSet presAssocID="{73BE246C-A158-4484-9F88-8AB325E374A0}" presName="compositeNode" presStyleCnt="0">
        <dgm:presLayoutVars>
          <dgm:bulletEnabled val="1"/>
        </dgm:presLayoutVars>
      </dgm:prSet>
      <dgm:spPr/>
    </dgm:pt>
    <dgm:pt modelId="{56602350-5997-6F4D-AF16-312405D211CF}" type="pres">
      <dgm:prSet presAssocID="{73BE246C-A158-4484-9F88-8AB325E374A0}" presName="bgRect" presStyleLbl="bgAccFollowNode1" presStyleIdx="2" presStyleCnt="4"/>
      <dgm:spPr/>
    </dgm:pt>
    <dgm:pt modelId="{0C3A8F16-C0C4-5B46-93C9-75583BD2C43D}" type="pres">
      <dgm:prSet presAssocID="{7BCBC4DB-4609-4770-8854-32CFE8F9E710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A0E67226-A543-A542-AFE4-9BF62B09B0C1}" type="pres">
      <dgm:prSet presAssocID="{73BE246C-A158-4484-9F88-8AB325E374A0}" presName="bottomLine" presStyleLbl="alignNode1" presStyleIdx="5" presStyleCnt="8">
        <dgm:presLayoutVars/>
      </dgm:prSet>
      <dgm:spPr/>
    </dgm:pt>
    <dgm:pt modelId="{44B8D10D-8D13-5E49-B4E8-F7B6ACCE178A}" type="pres">
      <dgm:prSet presAssocID="{73BE246C-A158-4484-9F88-8AB325E374A0}" presName="nodeText" presStyleLbl="bgAccFollowNode1" presStyleIdx="2" presStyleCnt="4">
        <dgm:presLayoutVars>
          <dgm:bulletEnabled val="1"/>
        </dgm:presLayoutVars>
      </dgm:prSet>
      <dgm:spPr/>
    </dgm:pt>
    <dgm:pt modelId="{FDCC4279-43B5-4748-8679-72509F0C5AD0}" type="pres">
      <dgm:prSet presAssocID="{7BCBC4DB-4609-4770-8854-32CFE8F9E710}" presName="sibTrans" presStyleCnt="0"/>
      <dgm:spPr/>
    </dgm:pt>
    <dgm:pt modelId="{7D9E1189-D151-D143-B35E-45F9AB36E3F7}" type="pres">
      <dgm:prSet presAssocID="{A28D4708-74CA-4EA0-BB1C-C28CDB013716}" presName="compositeNode" presStyleCnt="0">
        <dgm:presLayoutVars>
          <dgm:bulletEnabled val="1"/>
        </dgm:presLayoutVars>
      </dgm:prSet>
      <dgm:spPr/>
    </dgm:pt>
    <dgm:pt modelId="{EF10071E-9C00-5D43-9DF9-1DA079AA9134}" type="pres">
      <dgm:prSet presAssocID="{A28D4708-74CA-4EA0-BB1C-C28CDB013716}" presName="bgRect" presStyleLbl="bgAccFollowNode1" presStyleIdx="3" presStyleCnt="4"/>
      <dgm:spPr/>
    </dgm:pt>
    <dgm:pt modelId="{9A5A428D-06BB-F542-810C-E94862785788}" type="pres">
      <dgm:prSet presAssocID="{AAC2968E-93EA-49CF-855F-411A51BE125C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9DA01BE5-A31B-EB4E-87B8-9AFD3DF30ACC}" type="pres">
      <dgm:prSet presAssocID="{A28D4708-74CA-4EA0-BB1C-C28CDB013716}" presName="bottomLine" presStyleLbl="alignNode1" presStyleIdx="7" presStyleCnt="8">
        <dgm:presLayoutVars/>
      </dgm:prSet>
      <dgm:spPr/>
    </dgm:pt>
    <dgm:pt modelId="{1EDB3B2C-1142-EA46-B757-8056D6C3506F}" type="pres">
      <dgm:prSet presAssocID="{A28D4708-74CA-4EA0-BB1C-C28CDB013716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60CFFB03-0F48-9045-AD16-1296D94BDF5B}" type="presOf" srcId="{7BCBC4DB-4609-4770-8854-32CFE8F9E710}" destId="{0C3A8F16-C0C4-5B46-93C9-75583BD2C43D}" srcOrd="0" destOrd="0" presId="urn:microsoft.com/office/officeart/2016/7/layout/BasicLinearProcessNumbered"/>
    <dgm:cxn modelId="{B95C2704-E4F3-477A-9BD3-3D16ADB2309A}" srcId="{BD12FC79-9F99-4796-8AE5-738B290BD3C6}" destId="{A28D4708-74CA-4EA0-BB1C-C28CDB013716}" srcOrd="3" destOrd="0" parTransId="{7A62183A-8FAB-424B-83E5-87E34B9765D6}" sibTransId="{AAC2968E-93EA-49CF-855F-411A51BE125C}"/>
    <dgm:cxn modelId="{FC856E06-31EB-7341-9ECA-4F820E5B99DB}" type="presOf" srcId="{AAC2968E-93EA-49CF-855F-411A51BE125C}" destId="{9A5A428D-06BB-F542-810C-E94862785788}" srcOrd="0" destOrd="0" presId="urn:microsoft.com/office/officeart/2016/7/layout/BasicLinearProcessNumbered"/>
    <dgm:cxn modelId="{8791EC0C-6E4F-C94B-89C1-380514250612}" type="presOf" srcId="{FB850A01-C5A2-4FE2-8B86-0D12461AF864}" destId="{93CB9277-1398-404F-A871-294873E5E552}" srcOrd="0" destOrd="0" presId="urn:microsoft.com/office/officeart/2016/7/layout/BasicLinearProcessNumbered"/>
    <dgm:cxn modelId="{38EF3F1F-7152-41C4-B6BD-D7DEC20ED8CF}" srcId="{BD12FC79-9F99-4796-8AE5-738B290BD3C6}" destId="{FB850A01-C5A2-4FE2-8B86-0D12461AF864}" srcOrd="0" destOrd="0" parTransId="{A9EF7FE3-5345-4DB2-AA66-364E991DC218}" sibTransId="{885DDC81-ED12-4853-9C4E-7F4F2E82D43A}"/>
    <dgm:cxn modelId="{B5A9C829-EA08-3B48-B54A-4AB72D967916}" type="presOf" srcId="{73BE246C-A158-4484-9F88-8AB325E374A0}" destId="{44B8D10D-8D13-5E49-B4E8-F7B6ACCE178A}" srcOrd="1" destOrd="0" presId="urn:microsoft.com/office/officeart/2016/7/layout/BasicLinearProcessNumbered"/>
    <dgm:cxn modelId="{87109939-EB74-2A4E-A64B-B21557F7E7F9}" type="presOf" srcId="{885DDC81-ED12-4853-9C4E-7F4F2E82D43A}" destId="{7929F1D6-28EC-654A-831F-6D0BB327CBE0}" srcOrd="0" destOrd="0" presId="urn:microsoft.com/office/officeart/2016/7/layout/BasicLinearProcessNumbered"/>
    <dgm:cxn modelId="{D83EA455-2530-3542-92FA-A9566B127A6E}" type="presOf" srcId="{FB850A01-C5A2-4FE2-8B86-0D12461AF864}" destId="{9F6EC7D3-E906-8D45-9CF8-35E3837847B4}" srcOrd="1" destOrd="0" presId="urn:microsoft.com/office/officeart/2016/7/layout/BasicLinearProcessNumbered"/>
    <dgm:cxn modelId="{CB032F61-C90B-334B-8465-700A5EBA432C}" type="presOf" srcId="{A28D4708-74CA-4EA0-BB1C-C28CDB013716}" destId="{1EDB3B2C-1142-EA46-B757-8056D6C3506F}" srcOrd="1" destOrd="0" presId="urn:microsoft.com/office/officeart/2016/7/layout/BasicLinearProcessNumbered"/>
    <dgm:cxn modelId="{78813D6D-1EF0-45C0-844A-71ABFCFA5CAE}" srcId="{BD12FC79-9F99-4796-8AE5-738B290BD3C6}" destId="{044B1D05-9042-44F2-A3EA-99605EEAE230}" srcOrd="1" destOrd="0" parTransId="{50D6D702-8111-4E38-A2BD-C6E0C571D30A}" sibTransId="{FD2E84DD-B309-4E00-A5D7-BDCE5F5F0D91}"/>
    <dgm:cxn modelId="{5CFCD280-9576-AC49-BBBF-FCAC0274F1FD}" type="presOf" srcId="{044B1D05-9042-44F2-A3EA-99605EEAE230}" destId="{E1F319FA-9593-244D-A1F9-4AA2E1725FD8}" srcOrd="1" destOrd="0" presId="urn:microsoft.com/office/officeart/2016/7/layout/BasicLinearProcessNumbered"/>
    <dgm:cxn modelId="{A510AA89-ABD1-0145-B57B-0D13951D0AE5}" type="presOf" srcId="{A28D4708-74CA-4EA0-BB1C-C28CDB013716}" destId="{EF10071E-9C00-5D43-9DF9-1DA079AA9134}" srcOrd="0" destOrd="0" presId="urn:microsoft.com/office/officeart/2016/7/layout/BasicLinearProcessNumbered"/>
    <dgm:cxn modelId="{E553EFA9-947F-4844-B4D3-D17F1FFC3A5C}" type="presOf" srcId="{73BE246C-A158-4484-9F88-8AB325E374A0}" destId="{56602350-5997-6F4D-AF16-312405D211CF}" srcOrd="0" destOrd="0" presId="urn:microsoft.com/office/officeart/2016/7/layout/BasicLinearProcessNumbered"/>
    <dgm:cxn modelId="{6C587BCC-E376-4CAF-A8E0-22358A6767CC}" srcId="{BD12FC79-9F99-4796-8AE5-738B290BD3C6}" destId="{73BE246C-A158-4484-9F88-8AB325E374A0}" srcOrd="2" destOrd="0" parTransId="{5F47125E-552F-43AC-A746-6E79846AE07C}" sibTransId="{7BCBC4DB-4609-4770-8854-32CFE8F9E710}"/>
    <dgm:cxn modelId="{1019FADF-3485-6643-B8F6-D3ED6127DD38}" type="presOf" srcId="{044B1D05-9042-44F2-A3EA-99605EEAE230}" destId="{F4745B62-7692-024C-B4D3-68FE7BFB439E}" srcOrd="0" destOrd="0" presId="urn:microsoft.com/office/officeart/2016/7/layout/BasicLinearProcessNumbered"/>
    <dgm:cxn modelId="{FB7BDCF3-DC78-A848-B5AF-0076F927482E}" type="presOf" srcId="{BD12FC79-9F99-4796-8AE5-738B290BD3C6}" destId="{023C4879-7A57-8348-BFFE-E1A1D0079768}" srcOrd="0" destOrd="0" presId="urn:microsoft.com/office/officeart/2016/7/layout/BasicLinearProcessNumbered"/>
    <dgm:cxn modelId="{DC45BDF7-DAE5-7F40-BD3F-1EE3962FAF08}" type="presOf" srcId="{FD2E84DD-B309-4E00-A5D7-BDCE5F5F0D91}" destId="{4995384C-C704-8141-8BD8-DDA2DB013C86}" srcOrd="0" destOrd="0" presId="urn:microsoft.com/office/officeart/2016/7/layout/BasicLinearProcessNumbered"/>
    <dgm:cxn modelId="{873C2782-7639-9047-9838-B133C1AD6716}" type="presParOf" srcId="{023C4879-7A57-8348-BFFE-E1A1D0079768}" destId="{07375716-468D-5942-8112-961BFCDA9098}" srcOrd="0" destOrd="0" presId="urn:microsoft.com/office/officeart/2016/7/layout/BasicLinearProcessNumbered"/>
    <dgm:cxn modelId="{C59F0453-0BC1-AC43-8B71-5CDB3076B3AF}" type="presParOf" srcId="{07375716-468D-5942-8112-961BFCDA9098}" destId="{93CB9277-1398-404F-A871-294873E5E552}" srcOrd="0" destOrd="0" presId="urn:microsoft.com/office/officeart/2016/7/layout/BasicLinearProcessNumbered"/>
    <dgm:cxn modelId="{C8E88566-86BF-4848-AD0C-8FDCB3A52494}" type="presParOf" srcId="{07375716-468D-5942-8112-961BFCDA9098}" destId="{7929F1D6-28EC-654A-831F-6D0BB327CBE0}" srcOrd="1" destOrd="0" presId="urn:microsoft.com/office/officeart/2016/7/layout/BasicLinearProcessNumbered"/>
    <dgm:cxn modelId="{965106D5-61DA-B84E-88A8-017875A4481F}" type="presParOf" srcId="{07375716-468D-5942-8112-961BFCDA9098}" destId="{EA0CEA59-8AB3-D944-9E4D-F8B42B954443}" srcOrd="2" destOrd="0" presId="urn:microsoft.com/office/officeart/2016/7/layout/BasicLinearProcessNumbered"/>
    <dgm:cxn modelId="{D892E1FD-9FCB-3640-938E-AFFF5E8F1138}" type="presParOf" srcId="{07375716-468D-5942-8112-961BFCDA9098}" destId="{9F6EC7D3-E906-8D45-9CF8-35E3837847B4}" srcOrd="3" destOrd="0" presId="urn:microsoft.com/office/officeart/2016/7/layout/BasicLinearProcessNumbered"/>
    <dgm:cxn modelId="{8B862F00-79C0-6D43-ADEE-25C702C28F3F}" type="presParOf" srcId="{023C4879-7A57-8348-BFFE-E1A1D0079768}" destId="{A4B3CE18-E9FA-1A4D-BB8B-9B4FBAE53F8B}" srcOrd="1" destOrd="0" presId="urn:microsoft.com/office/officeart/2016/7/layout/BasicLinearProcessNumbered"/>
    <dgm:cxn modelId="{6AEB2EAE-137D-0B49-934C-337D0A654B2B}" type="presParOf" srcId="{023C4879-7A57-8348-BFFE-E1A1D0079768}" destId="{BC90F368-747E-3449-9F44-7AECEF853951}" srcOrd="2" destOrd="0" presId="urn:microsoft.com/office/officeart/2016/7/layout/BasicLinearProcessNumbered"/>
    <dgm:cxn modelId="{A6ED9914-6624-764E-A378-C5D20CE28908}" type="presParOf" srcId="{BC90F368-747E-3449-9F44-7AECEF853951}" destId="{F4745B62-7692-024C-B4D3-68FE7BFB439E}" srcOrd="0" destOrd="0" presId="urn:microsoft.com/office/officeart/2016/7/layout/BasicLinearProcessNumbered"/>
    <dgm:cxn modelId="{2C5A398B-931F-EE4A-B2AD-59ADDD5C0B61}" type="presParOf" srcId="{BC90F368-747E-3449-9F44-7AECEF853951}" destId="{4995384C-C704-8141-8BD8-DDA2DB013C86}" srcOrd="1" destOrd="0" presId="urn:microsoft.com/office/officeart/2016/7/layout/BasicLinearProcessNumbered"/>
    <dgm:cxn modelId="{F9032C1D-7F76-8D4A-8EE8-3B06ED3A0219}" type="presParOf" srcId="{BC90F368-747E-3449-9F44-7AECEF853951}" destId="{34DE7311-3B12-B941-8E1A-FC505B380C7D}" srcOrd="2" destOrd="0" presId="urn:microsoft.com/office/officeart/2016/7/layout/BasicLinearProcessNumbered"/>
    <dgm:cxn modelId="{26A88E24-2C22-F748-823B-BDAA75CB8FED}" type="presParOf" srcId="{BC90F368-747E-3449-9F44-7AECEF853951}" destId="{E1F319FA-9593-244D-A1F9-4AA2E1725FD8}" srcOrd="3" destOrd="0" presId="urn:microsoft.com/office/officeart/2016/7/layout/BasicLinearProcessNumbered"/>
    <dgm:cxn modelId="{36FEB806-A61C-534E-8CDF-0C70678D2B40}" type="presParOf" srcId="{023C4879-7A57-8348-BFFE-E1A1D0079768}" destId="{A77A1188-7C61-5343-B2AD-C1A008477158}" srcOrd="3" destOrd="0" presId="urn:microsoft.com/office/officeart/2016/7/layout/BasicLinearProcessNumbered"/>
    <dgm:cxn modelId="{770A4801-500D-C449-ABBC-36409D521F7B}" type="presParOf" srcId="{023C4879-7A57-8348-BFFE-E1A1D0079768}" destId="{496122CA-D8FF-9E4F-9DA3-A4A245E2EE32}" srcOrd="4" destOrd="0" presId="urn:microsoft.com/office/officeart/2016/7/layout/BasicLinearProcessNumbered"/>
    <dgm:cxn modelId="{F1057AE4-CBD4-7B4D-A9E6-A7541D396B2D}" type="presParOf" srcId="{496122CA-D8FF-9E4F-9DA3-A4A245E2EE32}" destId="{56602350-5997-6F4D-AF16-312405D211CF}" srcOrd="0" destOrd="0" presId="urn:microsoft.com/office/officeart/2016/7/layout/BasicLinearProcessNumbered"/>
    <dgm:cxn modelId="{B3B39DA7-36D5-1847-AF45-84378D6D9F3A}" type="presParOf" srcId="{496122CA-D8FF-9E4F-9DA3-A4A245E2EE32}" destId="{0C3A8F16-C0C4-5B46-93C9-75583BD2C43D}" srcOrd="1" destOrd="0" presId="urn:microsoft.com/office/officeart/2016/7/layout/BasicLinearProcessNumbered"/>
    <dgm:cxn modelId="{58E3E02B-5236-C94A-8365-EEB01A687CB1}" type="presParOf" srcId="{496122CA-D8FF-9E4F-9DA3-A4A245E2EE32}" destId="{A0E67226-A543-A542-AFE4-9BF62B09B0C1}" srcOrd="2" destOrd="0" presId="urn:microsoft.com/office/officeart/2016/7/layout/BasicLinearProcessNumbered"/>
    <dgm:cxn modelId="{4868BA88-1CD5-AE48-8986-FD97A660A55E}" type="presParOf" srcId="{496122CA-D8FF-9E4F-9DA3-A4A245E2EE32}" destId="{44B8D10D-8D13-5E49-B4E8-F7B6ACCE178A}" srcOrd="3" destOrd="0" presId="urn:microsoft.com/office/officeart/2016/7/layout/BasicLinearProcessNumbered"/>
    <dgm:cxn modelId="{CCBEED7A-8908-074E-A19C-1A673D6653B7}" type="presParOf" srcId="{023C4879-7A57-8348-BFFE-E1A1D0079768}" destId="{FDCC4279-43B5-4748-8679-72509F0C5AD0}" srcOrd="5" destOrd="0" presId="urn:microsoft.com/office/officeart/2016/7/layout/BasicLinearProcessNumbered"/>
    <dgm:cxn modelId="{563CD376-A53E-824F-A69D-C28DBEBD96F6}" type="presParOf" srcId="{023C4879-7A57-8348-BFFE-E1A1D0079768}" destId="{7D9E1189-D151-D143-B35E-45F9AB36E3F7}" srcOrd="6" destOrd="0" presId="urn:microsoft.com/office/officeart/2016/7/layout/BasicLinearProcessNumbered"/>
    <dgm:cxn modelId="{5E0D23CF-A98B-3E48-AB00-55A10D6F75F1}" type="presParOf" srcId="{7D9E1189-D151-D143-B35E-45F9AB36E3F7}" destId="{EF10071E-9C00-5D43-9DF9-1DA079AA9134}" srcOrd="0" destOrd="0" presId="urn:microsoft.com/office/officeart/2016/7/layout/BasicLinearProcessNumbered"/>
    <dgm:cxn modelId="{60B4AFA5-694F-7444-A7B1-B12487242B84}" type="presParOf" srcId="{7D9E1189-D151-D143-B35E-45F9AB36E3F7}" destId="{9A5A428D-06BB-F542-810C-E94862785788}" srcOrd="1" destOrd="0" presId="urn:microsoft.com/office/officeart/2016/7/layout/BasicLinearProcessNumbered"/>
    <dgm:cxn modelId="{02AE0172-8CF1-1945-8AB1-FA19D39E1566}" type="presParOf" srcId="{7D9E1189-D151-D143-B35E-45F9AB36E3F7}" destId="{9DA01BE5-A31B-EB4E-87B8-9AFD3DF30ACC}" srcOrd="2" destOrd="0" presId="urn:microsoft.com/office/officeart/2016/7/layout/BasicLinearProcessNumbered"/>
    <dgm:cxn modelId="{175A8020-1C1B-AF46-875C-BD8C1663250C}" type="presParOf" srcId="{7D9E1189-D151-D143-B35E-45F9AB36E3F7}" destId="{1EDB3B2C-1142-EA46-B757-8056D6C3506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AB5F66-0182-4373-B2B2-6B9B8BF5749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D3459A-721D-4103-9081-2954B73EB88C}">
      <dgm:prSet/>
      <dgm:spPr/>
      <dgm:t>
        <a:bodyPr/>
        <a:lstStyle/>
        <a:p>
          <a:r>
            <a:rPr lang="en-US"/>
            <a:t>In the US, </a:t>
          </a:r>
        </a:p>
      </dgm:t>
    </dgm:pt>
    <dgm:pt modelId="{F0D1EFEF-5C34-408B-9C52-EE29BEB1BE09}" type="parTrans" cxnId="{1C783A07-C145-433C-BDE9-5D08C6BBEF09}">
      <dgm:prSet/>
      <dgm:spPr/>
      <dgm:t>
        <a:bodyPr/>
        <a:lstStyle/>
        <a:p>
          <a:endParaRPr lang="en-US"/>
        </a:p>
      </dgm:t>
    </dgm:pt>
    <dgm:pt modelId="{267B4467-3841-4868-B55C-844C4A89ABBA}" type="sibTrans" cxnId="{1C783A07-C145-433C-BDE9-5D08C6BBEF09}">
      <dgm:prSet/>
      <dgm:spPr/>
      <dgm:t>
        <a:bodyPr/>
        <a:lstStyle/>
        <a:p>
          <a:endParaRPr lang="en-US"/>
        </a:p>
      </dgm:t>
    </dgm:pt>
    <dgm:pt modelId="{8B78F593-EDB6-48C9-B6D2-42321A07DC5C}">
      <dgm:prSet/>
      <dgm:spPr/>
      <dgm:t>
        <a:bodyPr/>
        <a:lstStyle/>
        <a:p>
          <a:r>
            <a:rPr lang="en-US" dirty="0"/>
            <a:t>Those 60 – 70 most scientifically literate:</a:t>
          </a:r>
        </a:p>
      </dgm:t>
    </dgm:pt>
    <dgm:pt modelId="{E2B2DA4F-1B42-4562-8A5B-F860E36CBF3A}" type="parTrans" cxnId="{57C47312-DE1F-4946-B65A-9EC312209738}">
      <dgm:prSet/>
      <dgm:spPr/>
      <dgm:t>
        <a:bodyPr/>
        <a:lstStyle/>
        <a:p>
          <a:endParaRPr lang="en-US"/>
        </a:p>
      </dgm:t>
    </dgm:pt>
    <dgm:pt modelId="{69126FF7-5E1A-4AF6-BACA-4C1D7BAD06C9}" type="sibTrans" cxnId="{57C47312-DE1F-4946-B65A-9EC312209738}">
      <dgm:prSet/>
      <dgm:spPr/>
      <dgm:t>
        <a:bodyPr/>
        <a:lstStyle/>
        <a:p>
          <a:endParaRPr lang="en-US"/>
        </a:p>
      </dgm:t>
    </dgm:pt>
    <dgm:pt modelId="{C7B231CA-5BE5-4A6E-8526-2AD5C55830FF}">
      <dgm:prSet/>
      <dgm:spPr/>
      <dgm:t>
        <a:bodyPr/>
        <a:lstStyle/>
        <a:p>
          <a:r>
            <a:rPr lang="en-US"/>
            <a:t>those 80 - 90 have low rate.</a:t>
          </a:r>
        </a:p>
      </dgm:t>
    </dgm:pt>
    <dgm:pt modelId="{5F5C1E73-DF9C-4C87-97AA-9D5C090FF520}" type="parTrans" cxnId="{287D8A53-91B2-4EEB-99AB-E8D2301C8AA0}">
      <dgm:prSet/>
      <dgm:spPr/>
      <dgm:t>
        <a:bodyPr/>
        <a:lstStyle/>
        <a:p>
          <a:endParaRPr lang="en-US"/>
        </a:p>
      </dgm:t>
    </dgm:pt>
    <dgm:pt modelId="{BD6A657D-FC38-43BB-9D61-268BB5EE4BEC}" type="sibTrans" cxnId="{287D8A53-91B2-4EEB-99AB-E8D2301C8AA0}">
      <dgm:prSet/>
      <dgm:spPr/>
      <dgm:t>
        <a:bodyPr/>
        <a:lstStyle/>
        <a:p>
          <a:endParaRPr lang="en-US"/>
        </a:p>
      </dgm:t>
    </dgm:pt>
    <dgm:pt modelId="{AEAEF0AE-3508-4A13-A82E-5C7A6F5B5322}">
      <dgm:prSet/>
      <dgm:spPr/>
      <dgm:t>
        <a:bodyPr/>
        <a:lstStyle/>
        <a:p>
          <a:r>
            <a:rPr lang="en-US"/>
            <a:t>those 20 - 30 have low rate.</a:t>
          </a:r>
        </a:p>
      </dgm:t>
    </dgm:pt>
    <dgm:pt modelId="{6D0BA153-E07E-4B82-B788-362B222C4E7E}" type="parTrans" cxnId="{87753FC9-13A7-4559-BE08-5E1C72EF30E3}">
      <dgm:prSet/>
      <dgm:spPr/>
      <dgm:t>
        <a:bodyPr/>
        <a:lstStyle/>
        <a:p>
          <a:endParaRPr lang="en-US"/>
        </a:p>
      </dgm:t>
    </dgm:pt>
    <dgm:pt modelId="{33D46E3C-9A07-49C4-BD7E-6D3ABECA8AAC}" type="sibTrans" cxnId="{87753FC9-13A7-4559-BE08-5E1C72EF30E3}">
      <dgm:prSet/>
      <dgm:spPr/>
      <dgm:t>
        <a:bodyPr/>
        <a:lstStyle/>
        <a:p>
          <a:endParaRPr lang="en-US"/>
        </a:p>
      </dgm:t>
    </dgm:pt>
    <dgm:pt modelId="{FF22BA50-C5DD-4C6E-94C8-AD6AEDD8F8D4}">
      <dgm:prSet/>
      <dgm:spPr/>
      <dgm:t>
        <a:bodyPr/>
        <a:lstStyle/>
        <a:p>
          <a:r>
            <a:rPr lang="en-US" dirty="0"/>
            <a:t>After the 60s and 70s, scientific literacy </a:t>
          </a:r>
          <a:r>
            <a:rPr lang="en-US" i="1" dirty="0"/>
            <a:t>decreases</a:t>
          </a:r>
          <a:r>
            <a:rPr lang="en-US" dirty="0"/>
            <a:t> with age.</a:t>
          </a:r>
        </a:p>
      </dgm:t>
    </dgm:pt>
    <dgm:pt modelId="{D253B7B2-61AC-452F-92A3-820304904652}" type="parTrans" cxnId="{1DC086A0-30A2-4C80-B163-A92B5E556E53}">
      <dgm:prSet/>
      <dgm:spPr/>
      <dgm:t>
        <a:bodyPr/>
        <a:lstStyle/>
        <a:p>
          <a:endParaRPr lang="en-US"/>
        </a:p>
      </dgm:t>
    </dgm:pt>
    <dgm:pt modelId="{C6BCF10F-5406-43F2-A31B-2FAEF8572A07}" type="sibTrans" cxnId="{1DC086A0-30A2-4C80-B163-A92B5E556E53}">
      <dgm:prSet/>
      <dgm:spPr/>
      <dgm:t>
        <a:bodyPr/>
        <a:lstStyle/>
        <a:p>
          <a:endParaRPr lang="en-US"/>
        </a:p>
      </dgm:t>
    </dgm:pt>
    <dgm:pt modelId="{B0461A00-2940-4259-BA46-78565C519501}">
      <dgm:prSet/>
      <dgm:spPr/>
      <dgm:t>
        <a:bodyPr/>
        <a:lstStyle/>
        <a:p>
          <a:r>
            <a:rPr lang="en-US"/>
            <a:t>Implications are profound.</a:t>
          </a:r>
        </a:p>
      </dgm:t>
    </dgm:pt>
    <dgm:pt modelId="{50B711F2-CFAC-43D6-8A81-C60A7E7F1A75}" type="parTrans" cxnId="{7C778F8F-E93E-48F4-B4CA-0C80E4AEEBE9}">
      <dgm:prSet/>
      <dgm:spPr/>
      <dgm:t>
        <a:bodyPr/>
        <a:lstStyle/>
        <a:p>
          <a:endParaRPr lang="en-US"/>
        </a:p>
      </dgm:t>
    </dgm:pt>
    <dgm:pt modelId="{CA2CF9B4-C072-4BD7-8EB2-FEC8CFEB7DA4}" type="sibTrans" cxnId="{7C778F8F-E93E-48F4-B4CA-0C80E4AEEBE9}">
      <dgm:prSet/>
      <dgm:spPr/>
      <dgm:t>
        <a:bodyPr/>
        <a:lstStyle/>
        <a:p>
          <a:endParaRPr lang="en-US"/>
        </a:p>
      </dgm:t>
    </dgm:pt>
    <dgm:pt modelId="{CADBA009-2025-EC48-A41A-79A3B2D6D7E4}" type="pres">
      <dgm:prSet presAssocID="{BCAB5F66-0182-4373-B2B2-6B9B8BF57496}" presName="linear" presStyleCnt="0">
        <dgm:presLayoutVars>
          <dgm:dir/>
          <dgm:animLvl val="lvl"/>
          <dgm:resizeHandles val="exact"/>
        </dgm:presLayoutVars>
      </dgm:prSet>
      <dgm:spPr/>
    </dgm:pt>
    <dgm:pt modelId="{91ADEE3D-0DB6-0743-94E8-5EA6BA4BEFF7}" type="pres">
      <dgm:prSet presAssocID="{95D3459A-721D-4103-9081-2954B73EB88C}" presName="parentLin" presStyleCnt="0"/>
      <dgm:spPr/>
    </dgm:pt>
    <dgm:pt modelId="{BF107B98-6768-D644-82E4-9A17D46B5D23}" type="pres">
      <dgm:prSet presAssocID="{95D3459A-721D-4103-9081-2954B73EB88C}" presName="parentLeftMargin" presStyleLbl="node1" presStyleIdx="0" presStyleCnt="3"/>
      <dgm:spPr/>
    </dgm:pt>
    <dgm:pt modelId="{075061A4-6649-ED4E-8ED7-E4579675939F}" type="pres">
      <dgm:prSet presAssocID="{95D3459A-721D-4103-9081-2954B73EB88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5FC5CE5-C4D8-344B-AFEA-942F796B0FED}" type="pres">
      <dgm:prSet presAssocID="{95D3459A-721D-4103-9081-2954B73EB88C}" presName="negativeSpace" presStyleCnt="0"/>
      <dgm:spPr/>
    </dgm:pt>
    <dgm:pt modelId="{E8CAAB5F-5CD9-634F-830C-2BFB93A52294}" type="pres">
      <dgm:prSet presAssocID="{95D3459A-721D-4103-9081-2954B73EB88C}" presName="childText" presStyleLbl="conFgAcc1" presStyleIdx="0" presStyleCnt="3">
        <dgm:presLayoutVars>
          <dgm:bulletEnabled val="1"/>
        </dgm:presLayoutVars>
      </dgm:prSet>
      <dgm:spPr/>
    </dgm:pt>
    <dgm:pt modelId="{FD57CEC0-0ADF-8F4E-AA3C-F55340359FA2}" type="pres">
      <dgm:prSet presAssocID="{267B4467-3841-4868-B55C-844C4A89ABBA}" presName="spaceBetweenRectangles" presStyleCnt="0"/>
      <dgm:spPr/>
    </dgm:pt>
    <dgm:pt modelId="{30FD047F-FC4F-6043-89F8-4E47D8F82FFA}" type="pres">
      <dgm:prSet presAssocID="{FF22BA50-C5DD-4C6E-94C8-AD6AEDD8F8D4}" presName="parentLin" presStyleCnt="0"/>
      <dgm:spPr/>
    </dgm:pt>
    <dgm:pt modelId="{893D1DC5-5718-FA4D-B196-E0BCE11DC72D}" type="pres">
      <dgm:prSet presAssocID="{FF22BA50-C5DD-4C6E-94C8-AD6AEDD8F8D4}" presName="parentLeftMargin" presStyleLbl="node1" presStyleIdx="0" presStyleCnt="3"/>
      <dgm:spPr/>
    </dgm:pt>
    <dgm:pt modelId="{0525DE5F-CBE6-6D4E-967D-6E95B9EE4047}" type="pres">
      <dgm:prSet presAssocID="{FF22BA50-C5DD-4C6E-94C8-AD6AEDD8F8D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63A9508-CFB5-EB4F-B5F8-C6F30499471B}" type="pres">
      <dgm:prSet presAssocID="{FF22BA50-C5DD-4C6E-94C8-AD6AEDD8F8D4}" presName="negativeSpace" presStyleCnt="0"/>
      <dgm:spPr/>
    </dgm:pt>
    <dgm:pt modelId="{107E419F-00BB-5142-93DA-8678CF40564B}" type="pres">
      <dgm:prSet presAssocID="{FF22BA50-C5DD-4C6E-94C8-AD6AEDD8F8D4}" presName="childText" presStyleLbl="conFgAcc1" presStyleIdx="1" presStyleCnt="3">
        <dgm:presLayoutVars>
          <dgm:bulletEnabled val="1"/>
        </dgm:presLayoutVars>
      </dgm:prSet>
      <dgm:spPr/>
    </dgm:pt>
    <dgm:pt modelId="{54708733-85D0-004B-9FB4-C881357F1054}" type="pres">
      <dgm:prSet presAssocID="{C6BCF10F-5406-43F2-A31B-2FAEF8572A07}" presName="spaceBetweenRectangles" presStyleCnt="0"/>
      <dgm:spPr/>
    </dgm:pt>
    <dgm:pt modelId="{671B7116-BE3B-3545-962E-EA8AF4C428FA}" type="pres">
      <dgm:prSet presAssocID="{B0461A00-2940-4259-BA46-78565C519501}" presName="parentLin" presStyleCnt="0"/>
      <dgm:spPr/>
    </dgm:pt>
    <dgm:pt modelId="{8C945B58-DBE2-544A-A0FC-C588FD0DFA05}" type="pres">
      <dgm:prSet presAssocID="{B0461A00-2940-4259-BA46-78565C519501}" presName="parentLeftMargin" presStyleLbl="node1" presStyleIdx="1" presStyleCnt="3"/>
      <dgm:spPr/>
    </dgm:pt>
    <dgm:pt modelId="{62D8BDC5-2556-0144-993A-C565AB7D7881}" type="pres">
      <dgm:prSet presAssocID="{B0461A00-2940-4259-BA46-78565C51950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BF9D7D8-B54D-124C-829A-9FE5E6092D53}" type="pres">
      <dgm:prSet presAssocID="{B0461A00-2940-4259-BA46-78565C519501}" presName="negativeSpace" presStyleCnt="0"/>
      <dgm:spPr/>
    </dgm:pt>
    <dgm:pt modelId="{A61061E9-D28E-9D4C-8892-D35E99FCB069}" type="pres">
      <dgm:prSet presAssocID="{B0461A00-2940-4259-BA46-78565C51950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C783A07-C145-433C-BDE9-5D08C6BBEF09}" srcId="{BCAB5F66-0182-4373-B2B2-6B9B8BF57496}" destId="{95D3459A-721D-4103-9081-2954B73EB88C}" srcOrd="0" destOrd="0" parTransId="{F0D1EFEF-5C34-408B-9C52-EE29BEB1BE09}" sibTransId="{267B4467-3841-4868-B55C-844C4A89ABBA}"/>
    <dgm:cxn modelId="{E22FDF0F-2B26-5E41-96E9-3C0FE7297DBD}" type="presOf" srcId="{AEAEF0AE-3508-4A13-A82E-5C7A6F5B5322}" destId="{E8CAAB5F-5CD9-634F-830C-2BFB93A52294}" srcOrd="0" destOrd="2" presId="urn:microsoft.com/office/officeart/2005/8/layout/list1"/>
    <dgm:cxn modelId="{57C47312-DE1F-4946-B65A-9EC312209738}" srcId="{95D3459A-721D-4103-9081-2954B73EB88C}" destId="{8B78F593-EDB6-48C9-B6D2-42321A07DC5C}" srcOrd="0" destOrd="0" parTransId="{E2B2DA4F-1B42-4562-8A5B-F860E36CBF3A}" sibTransId="{69126FF7-5E1A-4AF6-BACA-4C1D7BAD06C9}"/>
    <dgm:cxn modelId="{9464DC19-63E8-3C4A-98D6-F7FCCA01BC33}" type="presOf" srcId="{95D3459A-721D-4103-9081-2954B73EB88C}" destId="{BF107B98-6768-D644-82E4-9A17D46B5D23}" srcOrd="0" destOrd="0" presId="urn:microsoft.com/office/officeart/2005/8/layout/list1"/>
    <dgm:cxn modelId="{FC870F23-C133-4441-B302-A16E605771BA}" type="presOf" srcId="{FF22BA50-C5DD-4C6E-94C8-AD6AEDD8F8D4}" destId="{893D1DC5-5718-FA4D-B196-E0BCE11DC72D}" srcOrd="0" destOrd="0" presId="urn:microsoft.com/office/officeart/2005/8/layout/list1"/>
    <dgm:cxn modelId="{40D7B350-8084-5F49-9DE0-49239FE79F83}" type="presOf" srcId="{FF22BA50-C5DD-4C6E-94C8-AD6AEDD8F8D4}" destId="{0525DE5F-CBE6-6D4E-967D-6E95B9EE4047}" srcOrd="1" destOrd="0" presId="urn:microsoft.com/office/officeart/2005/8/layout/list1"/>
    <dgm:cxn modelId="{287D8A53-91B2-4EEB-99AB-E8D2301C8AA0}" srcId="{95D3459A-721D-4103-9081-2954B73EB88C}" destId="{C7B231CA-5BE5-4A6E-8526-2AD5C55830FF}" srcOrd="1" destOrd="0" parTransId="{5F5C1E73-DF9C-4C87-97AA-9D5C090FF520}" sibTransId="{BD6A657D-FC38-43BB-9D61-268BB5EE4BEC}"/>
    <dgm:cxn modelId="{A08B6572-65C9-C943-9449-6E2082F8195D}" type="presOf" srcId="{B0461A00-2940-4259-BA46-78565C519501}" destId="{62D8BDC5-2556-0144-993A-C565AB7D7881}" srcOrd="1" destOrd="0" presId="urn:microsoft.com/office/officeart/2005/8/layout/list1"/>
    <dgm:cxn modelId="{36F83A73-26C6-1948-A7F3-2782BE1CB4F6}" type="presOf" srcId="{BCAB5F66-0182-4373-B2B2-6B9B8BF57496}" destId="{CADBA009-2025-EC48-A41A-79A3B2D6D7E4}" srcOrd="0" destOrd="0" presId="urn:microsoft.com/office/officeart/2005/8/layout/list1"/>
    <dgm:cxn modelId="{7C778F8F-E93E-48F4-B4CA-0C80E4AEEBE9}" srcId="{BCAB5F66-0182-4373-B2B2-6B9B8BF57496}" destId="{B0461A00-2940-4259-BA46-78565C519501}" srcOrd="2" destOrd="0" parTransId="{50B711F2-CFAC-43D6-8A81-C60A7E7F1A75}" sibTransId="{CA2CF9B4-C072-4BD7-8EB2-FEC8CFEB7DA4}"/>
    <dgm:cxn modelId="{0D4D159F-6860-0B4B-9030-7EC52A4C40EC}" type="presOf" srcId="{B0461A00-2940-4259-BA46-78565C519501}" destId="{8C945B58-DBE2-544A-A0FC-C588FD0DFA05}" srcOrd="0" destOrd="0" presId="urn:microsoft.com/office/officeart/2005/8/layout/list1"/>
    <dgm:cxn modelId="{1DC086A0-30A2-4C80-B163-A92B5E556E53}" srcId="{BCAB5F66-0182-4373-B2B2-6B9B8BF57496}" destId="{FF22BA50-C5DD-4C6E-94C8-AD6AEDD8F8D4}" srcOrd="1" destOrd="0" parTransId="{D253B7B2-61AC-452F-92A3-820304904652}" sibTransId="{C6BCF10F-5406-43F2-A31B-2FAEF8572A07}"/>
    <dgm:cxn modelId="{089501BF-AB0B-9E43-A413-0834FC1B33BB}" type="presOf" srcId="{8B78F593-EDB6-48C9-B6D2-42321A07DC5C}" destId="{E8CAAB5F-5CD9-634F-830C-2BFB93A52294}" srcOrd="0" destOrd="0" presId="urn:microsoft.com/office/officeart/2005/8/layout/list1"/>
    <dgm:cxn modelId="{87753FC9-13A7-4559-BE08-5E1C72EF30E3}" srcId="{95D3459A-721D-4103-9081-2954B73EB88C}" destId="{AEAEF0AE-3508-4A13-A82E-5C7A6F5B5322}" srcOrd="2" destOrd="0" parTransId="{6D0BA153-E07E-4B82-B788-362B222C4E7E}" sibTransId="{33D46E3C-9A07-49C4-BD7E-6D3ABECA8AAC}"/>
    <dgm:cxn modelId="{278247CD-D83C-5740-9ED9-59E6B2D671E6}" type="presOf" srcId="{95D3459A-721D-4103-9081-2954B73EB88C}" destId="{075061A4-6649-ED4E-8ED7-E4579675939F}" srcOrd="1" destOrd="0" presId="urn:microsoft.com/office/officeart/2005/8/layout/list1"/>
    <dgm:cxn modelId="{0C0AE0F5-672A-C24A-BD07-B840E7D4823B}" type="presOf" srcId="{C7B231CA-5BE5-4A6E-8526-2AD5C55830FF}" destId="{E8CAAB5F-5CD9-634F-830C-2BFB93A52294}" srcOrd="0" destOrd="1" presId="urn:microsoft.com/office/officeart/2005/8/layout/list1"/>
    <dgm:cxn modelId="{450769D1-7560-DA4B-919D-BA2E54CBF8D1}" type="presParOf" srcId="{CADBA009-2025-EC48-A41A-79A3B2D6D7E4}" destId="{91ADEE3D-0DB6-0743-94E8-5EA6BA4BEFF7}" srcOrd="0" destOrd="0" presId="urn:microsoft.com/office/officeart/2005/8/layout/list1"/>
    <dgm:cxn modelId="{4CDF0DBA-2247-3147-BBEE-A86AF4207490}" type="presParOf" srcId="{91ADEE3D-0DB6-0743-94E8-5EA6BA4BEFF7}" destId="{BF107B98-6768-D644-82E4-9A17D46B5D23}" srcOrd="0" destOrd="0" presId="urn:microsoft.com/office/officeart/2005/8/layout/list1"/>
    <dgm:cxn modelId="{763DDE3E-B0C8-C64B-A885-D9AA0AC1A2F3}" type="presParOf" srcId="{91ADEE3D-0DB6-0743-94E8-5EA6BA4BEFF7}" destId="{075061A4-6649-ED4E-8ED7-E4579675939F}" srcOrd="1" destOrd="0" presId="urn:microsoft.com/office/officeart/2005/8/layout/list1"/>
    <dgm:cxn modelId="{3287BD06-8263-A347-9DE7-250AA2F69D15}" type="presParOf" srcId="{CADBA009-2025-EC48-A41A-79A3B2D6D7E4}" destId="{B5FC5CE5-C4D8-344B-AFEA-942F796B0FED}" srcOrd="1" destOrd="0" presId="urn:microsoft.com/office/officeart/2005/8/layout/list1"/>
    <dgm:cxn modelId="{DE4E98FD-163B-9B4F-984F-F909EB55F2B4}" type="presParOf" srcId="{CADBA009-2025-EC48-A41A-79A3B2D6D7E4}" destId="{E8CAAB5F-5CD9-634F-830C-2BFB93A52294}" srcOrd="2" destOrd="0" presId="urn:microsoft.com/office/officeart/2005/8/layout/list1"/>
    <dgm:cxn modelId="{A499AAB0-B428-9D4E-BD17-CDB1F7EA15B1}" type="presParOf" srcId="{CADBA009-2025-EC48-A41A-79A3B2D6D7E4}" destId="{FD57CEC0-0ADF-8F4E-AA3C-F55340359FA2}" srcOrd="3" destOrd="0" presId="urn:microsoft.com/office/officeart/2005/8/layout/list1"/>
    <dgm:cxn modelId="{DEE99A24-628B-4E41-BD64-8CFD134E03B3}" type="presParOf" srcId="{CADBA009-2025-EC48-A41A-79A3B2D6D7E4}" destId="{30FD047F-FC4F-6043-89F8-4E47D8F82FFA}" srcOrd="4" destOrd="0" presId="urn:microsoft.com/office/officeart/2005/8/layout/list1"/>
    <dgm:cxn modelId="{16516EA9-F980-154D-B163-6818476AB936}" type="presParOf" srcId="{30FD047F-FC4F-6043-89F8-4E47D8F82FFA}" destId="{893D1DC5-5718-FA4D-B196-E0BCE11DC72D}" srcOrd="0" destOrd="0" presId="urn:microsoft.com/office/officeart/2005/8/layout/list1"/>
    <dgm:cxn modelId="{8E1B12DF-A80F-284B-A10F-1431E4B860F1}" type="presParOf" srcId="{30FD047F-FC4F-6043-89F8-4E47D8F82FFA}" destId="{0525DE5F-CBE6-6D4E-967D-6E95B9EE4047}" srcOrd="1" destOrd="0" presId="urn:microsoft.com/office/officeart/2005/8/layout/list1"/>
    <dgm:cxn modelId="{FFD0E884-6260-5349-BE15-5291D15F7169}" type="presParOf" srcId="{CADBA009-2025-EC48-A41A-79A3B2D6D7E4}" destId="{563A9508-CFB5-EB4F-B5F8-C6F30499471B}" srcOrd="5" destOrd="0" presId="urn:microsoft.com/office/officeart/2005/8/layout/list1"/>
    <dgm:cxn modelId="{0DA4BAE9-0EC2-3442-80B7-8189D1295184}" type="presParOf" srcId="{CADBA009-2025-EC48-A41A-79A3B2D6D7E4}" destId="{107E419F-00BB-5142-93DA-8678CF40564B}" srcOrd="6" destOrd="0" presId="urn:microsoft.com/office/officeart/2005/8/layout/list1"/>
    <dgm:cxn modelId="{4ADCB275-D5DE-5E49-BEB9-9F08E0424212}" type="presParOf" srcId="{CADBA009-2025-EC48-A41A-79A3B2D6D7E4}" destId="{54708733-85D0-004B-9FB4-C881357F1054}" srcOrd="7" destOrd="0" presId="urn:microsoft.com/office/officeart/2005/8/layout/list1"/>
    <dgm:cxn modelId="{AF037115-DCE9-C047-899D-7C33EBEFEC1C}" type="presParOf" srcId="{CADBA009-2025-EC48-A41A-79A3B2D6D7E4}" destId="{671B7116-BE3B-3545-962E-EA8AF4C428FA}" srcOrd="8" destOrd="0" presId="urn:microsoft.com/office/officeart/2005/8/layout/list1"/>
    <dgm:cxn modelId="{948AD944-6E66-FE4C-A1C9-166823C11131}" type="presParOf" srcId="{671B7116-BE3B-3545-962E-EA8AF4C428FA}" destId="{8C945B58-DBE2-544A-A0FC-C588FD0DFA05}" srcOrd="0" destOrd="0" presId="urn:microsoft.com/office/officeart/2005/8/layout/list1"/>
    <dgm:cxn modelId="{564A98D0-A125-E94E-935F-EF25662763AA}" type="presParOf" srcId="{671B7116-BE3B-3545-962E-EA8AF4C428FA}" destId="{62D8BDC5-2556-0144-993A-C565AB7D7881}" srcOrd="1" destOrd="0" presId="urn:microsoft.com/office/officeart/2005/8/layout/list1"/>
    <dgm:cxn modelId="{F4A955CD-7C31-1F44-8B9F-E8495B33EF46}" type="presParOf" srcId="{CADBA009-2025-EC48-A41A-79A3B2D6D7E4}" destId="{DBF9D7D8-B54D-124C-829A-9FE5E6092D53}" srcOrd="9" destOrd="0" presId="urn:microsoft.com/office/officeart/2005/8/layout/list1"/>
    <dgm:cxn modelId="{B3EAD76C-BFD7-7340-AB91-F91777DE6D11}" type="presParOf" srcId="{CADBA009-2025-EC48-A41A-79A3B2D6D7E4}" destId="{A61061E9-D28E-9D4C-8892-D35E99FCB06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06F233-847E-434E-A39C-E5DEEBFFB2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7EDC1B5-A6F7-4321-B562-B629F14873A8}">
      <dgm:prSet/>
      <dgm:spPr/>
      <dgm:t>
        <a:bodyPr/>
        <a:lstStyle/>
        <a:p>
          <a:r>
            <a:rPr lang="en-US"/>
            <a:t>Science teachers not oriented toward scientific literacy emphasize:</a:t>
          </a:r>
        </a:p>
      </dgm:t>
    </dgm:pt>
    <dgm:pt modelId="{0803AA28-72CF-4D7B-908D-E1E758453292}" type="parTrans" cxnId="{30F7AA44-0DD6-4F18-9573-B4EC7242B031}">
      <dgm:prSet/>
      <dgm:spPr/>
      <dgm:t>
        <a:bodyPr/>
        <a:lstStyle/>
        <a:p>
          <a:endParaRPr lang="en-US"/>
        </a:p>
      </dgm:t>
    </dgm:pt>
    <dgm:pt modelId="{CF291647-DE8F-4CDE-85CF-DBB3538F8ACC}" type="sibTrans" cxnId="{30F7AA44-0DD6-4F18-9573-B4EC7242B031}">
      <dgm:prSet/>
      <dgm:spPr/>
      <dgm:t>
        <a:bodyPr/>
        <a:lstStyle/>
        <a:p>
          <a:endParaRPr lang="en-US"/>
        </a:p>
      </dgm:t>
    </dgm:pt>
    <dgm:pt modelId="{1012E44A-1624-4E32-8A95-25C2D8E01AF4}">
      <dgm:prSet/>
      <dgm:spPr/>
      <dgm:t>
        <a:bodyPr/>
        <a:lstStyle/>
        <a:p>
          <a:r>
            <a:rPr lang="en-US"/>
            <a:t>answers over questions</a:t>
          </a:r>
        </a:p>
      </dgm:t>
    </dgm:pt>
    <dgm:pt modelId="{0D3FE119-E739-4C00-A49F-4261EF0A5760}" type="parTrans" cxnId="{2AD76713-C2A3-491C-96C6-337A9ABAC74D}">
      <dgm:prSet/>
      <dgm:spPr/>
      <dgm:t>
        <a:bodyPr/>
        <a:lstStyle/>
        <a:p>
          <a:endParaRPr lang="en-US"/>
        </a:p>
      </dgm:t>
    </dgm:pt>
    <dgm:pt modelId="{5D5B4CFF-A016-449E-AECC-6052707BB063}" type="sibTrans" cxnId="{2AD76713-C2A3-491C-96C6-337A9ABAC74D}">
      <dgm:prSet/>
      <dgm:spPr/>
      <dgm:t>
        <a:bodyPr/>
        <a:lstStyle/>
        <a:p>
          <a:endParaRPr lang="en-US"/>
        </a:p>
      </dgm:t>
    </dgm:pt>
    <dgm:pt modelId="{67B6EA1E-1F73-4D67-9F06-A37D8BF8C99F}">
      <dgm:prSet/>
      <dgm:spPr/>
      <dgm:t>
        <a:bodyPr/>
        <a:lstStyle/>
        <a:p>
          <a:r>
            <a:rPr lang="en-US"/>
            <a:t>memory over thought</a:t>
          </a:r>
        </a:p>
      </dgm:t>
    </dgm:pt>
    <dgm:pt modelId="{0F0CBE52-6561-4E1F-9AED-963A0F2F96E1}" type="parTrans" cxnId="{FD1B89BB-53ED-4AD9-8A6C-CD4637152A49}">
      <dgm:prSet/>
      <dgm:spPr/>
      <dgm:t>
        <a:bodyPr/>
        <a:lstStyle/>
        <a:p>
          <a:endParaRPr lang="en-US"/>
        </a:p>
      </dgm:t>
    </dgm:pt>
    <dgm:pt modelId="{C9DDED16-A2FA-40A1-A540-2918B562A3E7}" type="sibTrans" cxnId="{FD1B89BB-53ED-4AD9-8A6C-CD4637152A49}">
      <dgm:prSet/>
      <dgm:spPr/>
      <dgm:t>
        <a:bodyPr/>
        <a:lstStyle/>
        <a:p>
          <a:endParaRPr lang="en-US"/>
        </a:p>
      </dgm:t>
    </dgm:pt>
    <dgm:pt modelId="{DD9843CA-2147-4EA1-BBBC-CCE1CC9DE388}">
      <dgm:prSet/>
      <dgm:spPr/>
      <dgm:t>
        <a:bodyPr/>
        <a:lstStyle/>
        <a:p>
          <a:r>
            <a:rPr lang="en-US"/>
            <a:t>recitation over argument</a:t>
          </a:r>
        </a:p>
      </dgm:t>
    </dgm:pt>
    <dgm:pt modelId="{881F7BF6-3842-40F9-8CE2-2D38B13EA946}" type="parTrans" cxnId="{D4BD6DB7-F838-4169-B3FC-324B3E8C971E}">
      <dgm:prSet/>
      <dgm:spPr/>
      <dgm:t>
        <a:bodyPr/>
        <a:lstStyle/>
        <a:p>
          <a:endParaRPr lang="en-US"/>
        </a:p>
      </dgm:t>
    </dgm:pt>
    <dgm:pt modelId="{43D8CE95-4FF8-423E-9F64-74577916064E}" type="sibTrans" cxnId="{D4BD6DB7-F838-4169-B3FC-324B3E8C971E}">
      <dgm:prSet/>
      <dgm:spPr/>
      <dgm:t>
        <a:bodyPr/>
        <a:lstStyle/>
        <a:p>
          <a:endParaRPr lang="en-US"/>
        </a:p>
      </dgm:t>
    </dgm:pt>
    <dgm:pt modelId="{389B7C95-582F-4B12-A606-71706DA8337F}">
      <dgm:prSet/>
      <dgm:spPr/>
      <dgm:t>
        <a:bodyPr/>
        <a:lstStyle/>
        <a:p>
          <a:r>
            <a:rPr lang="en-US"/>
            <a:t>reading over doing</a:t>
          </a:r>
        </a:p>
      </dgm:t>
    </dgm:pt>
    <dgm:pt modelId="{8EFA309E-4454-4304-A02A-7E8CD989C213}" type="parTrans" cxnId="{690ABD74-3DA0-4D80-9B53-F25BFAE880EA}">
      <dgm:prSet/>
      <dgm:spPr/>
      <dgm:t>
        <a:bodyPr/>
        <a:lstStyle/>
        <a:p>
          <a:endParaRPr lang="en-US"/>
        </a:p>
      </dgm:t>
    </dgm:pt>
    <dgm:pt modelId="{67D0F9C7-1933-402F-8FF5-8E0F0B666DF1}" type="sibTrans" cxnId="{690ABD74-3DA0-4D80-9B53-F25BFAE880EA}">
      <dgm:prSet/>
      <dgm:spPr/>
      <dgm:t>
        <a:bodyPr/>
        <a:lstStyle/>
        <a:p>
          <a:endParaRPr lang="en-US"/>
        </a:p>
      </dgm:t>
    </dgm:pt>
    <dgm:pt modelId="{EB94FA39-A92A-4D69-B07D-876DDE445432}" type="pres">
      <dgm:prSet presAssocID="{1206F233-847E-434E-A39C-E5DEEBFFB2E5}" presName="root" presStyleCnt="0">
        <dgm:presLayoutVars>
          <dgm:dir/>
          <dgm:resizeHandles val="exact"/>
        </dgm:presLayoutVars>
      </dgm:prSet>
      <dgm:spPr/>
    </dgm:pt>
    <dgm:pt modelId="{4329A45C-8D39-4EF8-B752-73001B741F8C}" type="pres">
      <dgm:prSet presAssocID="{07EDC1B5-A6F7-4321-B562-B629F14873A8}" presName="compNode" presStyleCnt="0"/>
      <dgm:spPr/>
    </dgm:pt>
    <dgm:pt modelId="{5A38CA5D-E368-4BBB-802F-2358B4C8860E}" type="pres">
      <dgm:prSet presAssocID="{07EDC1B5-A6F7-4321-B562-B629F14873A8}" presName="bgRect" presStyleLbl="bgShp" presStyleIdx="0" presStyleCnt="5"/>
      <dgm:spPr/>
    </dgm:pt>
    <dgm:pt modelId="{D912644D-5A32-49FA-B15C-58CDA1A6948F}" type="pres">
      <dgm:prSet presAssocID="{07EDC1B5-A6F7-4321-B562-B629F14873A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C84B9AA-1C68-4CC1-9F07-1D35FE1F2AA9}" type="pres">
      <dgm:prSet presAssocID="{07EDC1B5-A6F7-4321-B562-B629F14873A8}" presName="spaceRect" presStyleCnt="0"/>
      <dgm:spPr/>
    </dgm:pt>
    <dgm:pt modelId="{FDA0C880-A2D5-4346-8BC4-64BC20FCD2D0}" type="pres">
      <dgm:prSet presAssocID="{07EDC1B5-A6F7-4321-B562-B629F14873A8}" presName="parTx" presStyleLbl="revTx" presStyleIdx="0" presStyleCnt="5">
        <dgm:presLayoutVars>
          <dgm:chMax val="0"/>
          <dgm:chPref val="0"/>
        </dgm:presLayoutVars>
      </dgm:prSet>
      <dgm:spPr/>
    </dgm:pt>
    <dgm:pt modelId="{967E413C-DF34-476E-96BF-8D93AC918ED4}" type="pres">
      <dgm:prSet presAssocID="{CF291647-DE8F-4CDE-85CF-DBB3538F8ACC}" presName="sibTrans" presStyleCnt="0"/>
      <dgm:spPr/>
    </dgm:pt>
    <dgm:pt modelId="{DBA1E4C4-3253-4B15-BA4C-418341657E9F}" type="pres">
      <dgm:prSet presAssocID="{1012E44A-1624-4E32-8A95-25C2D8E01AF4}" presName="compNode" presStyleCnt="0"/>
      <dgm:spPr/>
    </dgm:pt>
    <dgm:pt modelId="{3C3BC97D-A440-48CA-9764-40D8ACDD6B9B}" type="pres">
      <dgm:prSet presAssocID="{1012E44A-1624-4E32-8A95-25C2D8E01AF4}" presName="bgRect" presStyleLbl="bgShp" presStyleIdx="1" presStyleCnt="5"/>
      <dgm:spPr/>
    </dgm:pt>
    <dgm:pt modelId="{031D49F7-D0C3-49F7-A8A0-BB19B558E22F}" type="pres">
      <dgm:prSet presAssocID="{1012E44A-1624-4E32-8A95-25C2D8E01AF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24812C32-675A-46B1-8D23-22DF954E0FDA}" type="pres">
      <dgm:prSet presAssocID="{1012E44A-1624-4E32-8A95-25C2D8E01AF4}" presName="spaceRect" presStyleCnt="0"/>
      <dgm:spPr/>
    </dgm:pt>
    <dgm:pt modelId="{E59B7277-F510-446B-9C7B-36CF20991ACA}" type="pres">
      <dgm:prSet presAssocID="{1012E44A-1624-4E32-8A95-25C2D8E01AF4}" presName="parTx" presStyleLbl="revTx" presStyleIdx="1" presStyleCnt="5">
        <dgm:presLayoutVars>
          <dgm:chMax val="0"/>
          <dgm:chPref val="0"/>
        </dgm:presLayoutVars>
      </dgm:prSet>
      <dgm:spPr/>
    </dgm:pt>
    <dgm:pt modelId="{A392CFF2-46BE-4B1E-B228-A5E9941BDD54}" type="pres">
      <dgm:prSet presAssocID="{5D5B4CFF-A016-449E-AECC-6052707BB063}" presName="sibTrans" presStyleCnt="0"/>
      <dgm:spPr/>
    </dgm:pt>
    <dgm:pt modelId="{E668CF0C-493E-45BE-AC57-7FABBF9C1598}" type="pres">
      <dgm:prSet presAssocID="{67B6EA1E-1F73-4D67-9F06-A37D8BF8C99F}" presName="compNode" presStyleCnt="0"/>
      <dgm:spPr/>
    </dgm:pt>
    <dgm:pt modelId="{C5F4E35E-E5A7-4961-826C-1AE2989DD265}" type="pres">
      <dgm:prSet presAssocID="{67B6EA1E-1F73-4D67-9F06-A37D8BF8C99F}" presName="bgRect" presStyleLbl="bgShp" presStyleIdx="2" presStyleCnt="5"/>
      <dgm:spPr/>
    </dgm:pt>
    <dgm:pt modelId="{2F8875B0-6BF8-419E-9A02-55BDA2D75476}" type="pres">
      <dgm:prSet presAssocID="{67B6EA1E-1F73-4D67-9F06-A37D8BF8C99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6D0EDCE-CBED-4CE5-B2B7-84EF2B57BE7C}" type="pres">
      <dgm:prSet presAssocID="{67B6EA1E-1F73-4D67-9F06-A37D8BF8C99F}" presName="spaceRect" presStyleCnt="0"/>
      <dgm:spPr/>
    </dgm:pt>
    <dgm:pt modelId="{F98729C7-1BB1-4AF4-9CE2-FD8E39733B92}" type="pres">
      <dgm:prSet presAssocID="{67B6EA1E-1F73-4D67-9F06-A37D8BF8C99F}" presName="parTx" presStyleLbl="revTx" presStyleIdx="2" presStyleCnt="5">
        <dgm:presLayoutVars>
          <dgm:chMax val="0"/>
          <dgm:chPref val="0"/>
        </dgm:presLayoutVars>
      </dgm:prSet>
      <dgm:spPr/>
    </dgm:pt>
    <dgm:pt modelId="{6130DEAB-3049-4F86-BECA-18B9B82EA8B1}" type="pres">
      <dgm:prSet presAssocID="{C9DDED16-A2FA-40A1-A540-2918B562A3E7}" presName="sibTrans" presStyleCnt="0"/>
      <dgm:spPr/>
    </dgm:pt>
    <dgm:pt modelId="{D80FB7DA-189F-4BBD-8304-8F5BE8BE2155}" type="pres">
      <dgm:prSet presAssocID="{DD9843CA-2147-4EA1-BBBC-CCE1CC9DE388}" presName="compNode" presStyleCnt="0"/>
      <dgm:spPr/>
    </dgm:pt>
    <dgm:pt modelId="{E0500F83-BA30-4031-A774-56EE10A9A533}" type="pres">
      <dgm:prSet presAssocID="{DD9843CA-2147-4EA1-BBBC-CCE1CC9DE388}" presName="bgRect" presStyleLbl="bgShp" presStyleIdx="3" presStyleCnt="5"/>
      <dgm:spPr/>
    </dgm:pt>
    <dgm:pt modelId="{F2BEB777-7C21-4388-944C-83ABB5321F14}" type="pres">
      <dgm:prSet presAssocID="{DD9843CA-2147-4EA1-BBBC-CCE1CC9DE38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C810274A-6C8A-4C53-9E63-86CED939DC84}" type="pres">
      <dgm:prSet presAssocID="{DD9843CA-2147-4EA1-BBBC-CCE1CC9DE388}" presName="spaceRect" presStyleCnt="0"/>
      <dgm:spPr/>
    </dgm:pt>
    <dgm:pt modelId="{96410836-3438-4121-ADC2-ED7E58D5FC65}" type="pres">
      <dgm:prSet presAssocID="{DD9843CA-2147-4EA1-BBBC-CCE1CC9DE388}" presName="parTx" presStyleLbl="revTx" presStyleIdx="3" presStyleCnt="5">
        <dgm:presLayoutVars>
          <dgm:chMax val="0"/>
          <dgm:chPref val="0"/>
        </dgm:presLayoutVars>
      </dgm:prSet>
      <dgm:spPr/>
    </dgm:pt>
    <dgm:pt modelId="{C5242198-3A66-4362-A96F-D5156DDAF2CF}" type="pres">
      <dgm:prSet presAssocID="{43D8CE95-4FF8-423E-9F64-74577916064E}" presName="sibTrans" presStyleCnt="0"/>
      <dgm:spPr/>
    </dgm:pt>
    <dgm:pt modelId="{2C407094-AB54-4ADA-9383-E3D693B6737C}" type="pres">
      <dgm:prSet presAssocID="{389B7C95-582F-4B12-A606-71706DA8337F}" presName="compNode" presStyleCnt="0"/>
      <dgm:spPr/>
    </dgm:pt>
    <dgm:pt modelId="{55FFE65B-C49C-4AF3-8F7B-A5980985ADE2}" type="pres">
      <dgm:prSet presAssocID="{389B7C95-582F-4B12-A606-71706DA8337F}" presName="bgRect" presStyleLbl="bgShp" presStyleIdx="4" presStyleCnt="5"/>
      <dgm:spPr/>
    </dgm:pt>
    <dgm:pt modelId="{810A1490-3DEF-43FF-8345-BD44D786CD5C}" type="pres">
      <dgm:prSet presAssocID="{389B7C95-582F-4B12-A606-71706DA8337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D82ED4C9-EDAA-4E2D-85D8-1DAE8C2379D3}" type="pres">
      <dgm:prSet presAssocID="{389B7C95-582F-4B12-A606-71706DA8337F}" presName="spaceRect" presStyleCnt="0"/>
      <dgm:spPr/>
    </dgm:pt>
    <dgm:pt modelId="{C5CACC41-68D9-4F0E-840C-FD0336C3097B}" type="pres">
      <dgm:prSet presAssocID="{389B7C95-582F-4B12-A606-71706DA8337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8C01109-2BAE-48D2-859F-0C8157122A06}" type="presOf" srcId="{07EDC1B5-A6F7-4321-B562-B629F14873A8}" destId="{FDA0C880-A2D5-4346-8BC4-64BC20FCD2D0}" srcOrd="0" destOrd="0" presId="urn:microsoft.com/office/officeart/2018/2/layout/IconVerticalSolidList"/>
    <dgm:cxn modelId="{2AD76713-C2A3-491C-96C6-337A9ABAC74D}" srcId="{1206F233-847E-434E-A39C-E5DEEBFFB2E5}" destId="{1012E44A-1624-4E32-8A95-25C2D8E01AF4}" srcOrd="1" destOrd="0" parTransId="{0D3FE119-E739-4C00-A49F-4261EF0A5760}" sibTransId="{5D5B4CFF-A016-449E-AECC-6052707BB063}"/>
    <dgm:cxn modelId="{1475EB1B-8F3C-44E5-ABB4-BAA1C026C5D3}" type="presOf" srcId="{67B6EA1E-1F73-4D67-9F06-A37D8BF8C99F}" destId="{F98729C7-1BB1-4AF4-9CE2-FD8E39733B92}" srcOrd="0" destOrd="0" presId="urn:microsoft.com/office/officeart/2018/2/layout/IconVerticalSolidList"/>
    <dgm:cxn modelId="{3256DC39-2E76-43BC-9D30-5F70094DAE7A}" type="presOf" srcId="{389B7C95-582F-4B12-A606-71706DA8337F}" destId="{C5CACC41-68D9-4F0E-840C-FD0336C3097B}" srcOrd="0" destOrd="0" presId="urn:microsoft.com/office/officeart/2018/2/layout/IconVerticalSolidList"/>
    <dgm:cxn modelId="{30F7AA44-0DD6-4F18-9573-B4EC7242B031}" srcId="{1206F233-847E-434E-A39C-E5DEEBFFB2E5}" destId="{07EDC1B5-A6F7-4321-B562-B629F14873A8}" srcOrd="0" destOrd="0" parTransId="{0803AA28-72CF-4D7B-908D-E1E758453292}" sibTransId="{CF291647-DE8F-4CDE-85CF-DBB3538F8ACC}"/>
    <dgm:cxn modelId="{690ABD74-3DA0-4D80-9B53-F25BFAE880EA}" srcId="{1206F233-847E-434E-A39C-E5DEEBFFB2E5}" destId="{389B7C95-582F-4B12-A606-71706DA8337F}" srcOrd="4" destOrd="0" parTransId="{8EFA309E-4454-4304-A02A-7E8CD989C213}" sibTransId="{67D0F9C7-1933-402F-8FF5-8E0F0B666DF1}"/>
    <dgm:cxn modelId="{D4BD6DB7-F838-4169-B3FC-324B3E8C971E}" srcId="{1206F233-847E-434E-A39C-E5DEEBFFB2E5}" destId="{DD9843CA-2147-4EA1-BBBC-CCE1CC9DE388}" srcOrd="3" destOrd="0" parTransId="{881F7BF6-3842-40F9-8CE2-2D38B13EA946}" sibTransId="{43D8CE95-4FF8-423E-9F64-74577916064E}"/>
    <dgm:cxn modelId="{FD1B89BB-53ED-4AD9-8A6C-CD4637152A49}" srcId="{1206F233-847E-434E-A39C-E5DEEBFFB2E5}" destId="{67B6EA1E-1F73-4D67-9F06-A37D8BF8C99F}" srcOrd="2" destOrd="0" parTransId="{0F0CBE52-6561-4E1F-9AED-963A0F2F96E1}" sibTransId="{C9DDED16-A2FA-40A1-A540-2918B562A3E7}"/>
    <dgm:cxn modelId="{1BE467C1-C44D-4123-B998-1C52C5B37DD7}" type="presOf" srcId="{1206F233-847E-434E-A39C-E5DEEBFFB2E5}" destId="{EB94FA39-A92A-4D69-B07D-876DDE445432}" srcOrd="0" destOrd="0" presId="urn:microsoft.com/office/officeart/2018/2/layout/IconVerticalSolidList"/>
    <dgm:cxn modelId="{D21E8EC8-3D92-4530-AD48-2E9700E645EA}" type="presOf" srcId="{1012E44A-1624-4E32-8A95-25C2D8E01AF4}" destId="{E59B7277-F510-446B-9C7B-36CF20991ACA}" srcOrd="0" destOrd="0" presId="urn:microsoft.com/office/officeart/2018/2/layout/IconVerticalSolidList"/>
    <dgm:cxn modelId="{188FC8D9-162B-47FE-940A-783EE8938C1A}" type="presOf" srcId="{DD9843CA-2147-4EA1-BBBC-CCE1CC9DE388}" destId="{96410836-3438-4121-ADC2-ED7E58D5FC65}" srcOrd="0" destOrd="0" presId="urn:microsoft.com/office/officeart/2018/2/layout/IconVerticalSolidList"/>
    <dgm:cxn modelId="{DB2E890A-BB4E-4840-A12F-263D61693BE5}" type="presParOf" srcId="{EB94FA39-A92A-4D69-B07D-876DDE445432}" destId="{4329A45C-8D39-4EF8-B752-73001B741F8C}" srcOrd="0" destOrd="0" presId="urn:microsoft.com/office/officeart/2018/2/layout/IconVerticalSolidList"/>
    <dgm:cxn modelId="{C27C4222-5AAB-46EB-B801-6C1BA92DA6DB}" type="presParOf" srcId="{4329A45C-8D39-4EF8-B752-73001B741F8C}" destId="{5A38CA5D-E368-4BBB-802F-2358B4C8860E}" srcOrd="0" destOrd="0" presId="urn:microsoft.com/office/officeart/2018/2/layout/IconVerticalSolidList"/>
    <dgm:cxn modelId="{E537C026-E2C8-4A5E-A4A3-8E3A7E6541B1}" type="presParOf" srcId="{4329A45C-8D39-4EF8-B752-73001B741F8C}" destId="{D912644D-5A32-49FA-B15C-58CDA1A6948F}" srcOrd="1" destOrd="0" presId="urn:microsoft.com/office/officeart/2018/2/layout/IconVerticalSolidList"/>
    <dgm:cxn modelId="{DBC7ABDF-28EE-4051-BA88-486819DA3320}" type="presParOf" srcId="{4329A45C-8D39-4EF8-B752-73001B741F8C}" destId="{2C84B9AA-1C68-4CC1-9F07-1D35FE1F2AA9}" srcOrd="2" destOrd="0" presId="urn:microsoft.com/office/officeart/2018/2/layout/IconVerticalSolidList"/>
    <dgm:cxn modelId="{74F51C79-01E8-4031-B8B0-B7EC6B6ED528}" type="presParOf" srcId="{4329A45C-8D39-4EF8-B752-73001B741F8C}" destId="{FDA0C880-A2D5-4346-8BC4-64BC20FCD2D0}" srcOrd="3" destOrd="0" presId="urn:microsoft.com/office/officeart/2018/2/layout/IconVerticalSolidList"/>
    <dgm:cxn modelId="{949E7B36-663D-4230-9CCE-EF4660B9D2A2}" type="presParOf" srcId="{EB94FA39-A92A-4D69-B07D-876DDE445432}" destId="{967E413C-DF34-476E-96BF-8D93AC918ED4}" srcOrd="1" destOrd="0" presId="urn:microsoft.com/office/officeart/2018/2/layout/IconVerticalSolidList"/>
    <dgm:cxn modelId="{938C17C7-F60E-41B7-B0F5-F63965019512}" type="presParOf" srcId="{EB94FA39-A92A-4D69-B07D-876DDE445432}" destId="{DBA1E4C4-3253-4B15-BA4C-418341657E9F}" srcOrd="2" destOrd="0" presId="urn:microsoft.com/office/officeart/2018/2/layout/IconVerticalSolidList"/>
    <dgm:cxn modelId="{2E20F9CE-4FE1-4881-8A32-EE374F24EE1F}" type="presParOf" srcId="{DBA1E4C4-3253-4B15-BA4C-418341657E9F}" destId="{3C3BC97D-A440-48CA-9764-40D8ACDD6B9B}" srcOrd="0" destOrd="0" presId="urn:microsoft.com/office/officeart/2018/2/layout/IconVerticalSolidList"/>
    <dgm:cxn modelId="{82D5015E-5357-443D-8A2A-C1E452214637}" type="presParOf" srcId="{DBA1E4C4-3253-4B15-BA4C-418341657E9F}" destId="{031D49F7-D0C3-49F7-A8A0-BB19B558E22F}" srcOrd="1" destOrd="0" presId="urn:microsoft.com/office/officeart/2018/2/layout/IconVerticalSolidList"/>
    <dgm:cxn modelId="{1961DFA4-D3FB-4366-819E-1F36F1C41109}" type="presParOf" srcId="{DBA1E4C4-3253-4B15-BA4C-418341657E9F}" destId="{24812C32-675A-46B1-8D23-22DF954E0FDA}" srcOrd="2" destOrd="0" presId="urn:microsoft.com/office/officeart/2018/2/layout/IconVerticalSolidList"/>
    <dgm:cxn modelId="{FEABDEBD-8D9F-4916-9CEF-49100AD4BD5E}" type="presParOf" srcId="{DBA1E4C4-3253-4B15-BA4C-418341657E9F}" destId="{E59B7277-F510-446B-9C7B-36CF20991ACA}" srcOrd="3" destOrd="0" presId="urn:microsoft.com/office/officeart/2018/2/layout/IconVerticalSolidList"/>
    <dgm:cxn modelId="{585F9337-7642-4E04-80AF-195278052BFA}" type="presParOf" srcId="{EB94FA39-A92A-4D69-B07D-876DDE445432}" destId="{A392CFF2-46BE-4B1E-B228-A5E9941BDD54}" srcOrd="3" destOrd="0" presId="urn:microsoft.com/office/officeart/2018/2/layout/IconVerticalSolidList"/>
    <dgm:cxn modelId="{09D69A4C-BECE-4AD0-A20E-AABBDC3B6273}" type="presParOf" srcId="{EB94FA39-A92A-4D69-B07D-876DDE445432}" destId="{E668CF0C-493E-45BE-AC57-7FABBF9C1598}" srcOrd="4" destOrd="0" presId="urn:microsoft.com/office/officeart/2018/2/layout/IconVerticalSolidList"/>
    <dgm:cxn modelId="{5CE2DB88-D709-41BB-B92F-9F741BD2A748}" type="presParOf" srcId="{E668CF0C-493E-45BE-AC57-7FABBF9C1598}" destId="{C5F4E35E-E5A7-4961-826C-1AE2989DD265}" srcOrd="0" destOrd="0" presId="urn:microsoft.com/office/officeart/2018/2/layout/IconVerticalSolidList"/>
    <dgm:cxn modelId="{01C9D125-E962-4653-B115-913F422DE9A6}" type="presParOf" srcId="{E668CF0C-493E-45BE-AC57-7FABBF9C1598}" destId="{2F8875B0-6BF8-419E-9A02-55BDA2D75476}" srcOrd="1" destOrd="0" presId="urn:microsoft.com/office/officeart/2018/2/layout/IconVerticalSolidList"/>
    <dgm:cxn modelId="{5DC605A1-0F40-40C5-8170-83F77079F184}" type="presParOf" srcId="{E668CF0C-493E-45BE-AC57-7FABBF9C1598}" destId="{B6D0EDCE-CBED-4CE5-B2B7-84EF2B57BE7C}" srcOrd="2" destOrd="0" presId="urn:microsoft.com/office/officeart/2018/2/layout/IconVerticalSolidList"/>
    <dgm:cxn modelId="{B3E69E74-9A62-4567-9E1F-83F96F7503DC}" type="presParOf" srcId="{E668CF0C-493E-45BE-AC57-7FABBF9C1598}" destId="{F98729C7-1BB1-4AF4-9CE2-FD8E39733B92}" srcOrd="3" destOrd="0" presId="urn:microsoft.com/office/officeart/2018/2/layout/IconVerticalSolidList"/>
    <dgm:cxn modelId="{7C18E111-79BD-4222-87E2-ABAB70FCA84D}" type="presParOf" srcId="{EB94FA39-A92A-4D69-B07D-876DDE445432}" destId="{6130DEAB-3049-4F86-BECA-18B9B82EA8B1}" srcOrd="5" destOrd="0" presId="urn:microsoft.com/office/officeart/2018/2/layout/IconVerticalSolidList"/>
    <dgm:cxn modelId="{219AF59B-BCD9-449C-A186-966A3620BCE3}" type="presParOf" srcId="{EB94FA39-A92A-4D69-B07D-876DDE445432}" destId="{D80FB7DA-189F-4BBD-8304-8F5BE8BE2155}" srcOrd="6" destOrd="0" presId="urn:microsoft.com/office/officeart/2018/2/layout/IconVerticalSolidList"/>
    <dgm:cxn modelId="{ECEBE37D-6C5D-4D46-91D5-91E04F389034}" type="presParOf" srcId="{D80FB7DA-189F-4BBD-8304-8F5BE8BE2155}" destId="{E0500F83-BA30-4031-A774-56EE10A9A533}" srcOrd="0" destOrd="0" presId="urn:microsoft.com/office/officeart/2018/2/layout/IconVerticalSolidList"/>
    <dgm:cxn modelId="{9D88FC5B-FF96-48C5-BA57-DA1AC10D34A2}" type="presParOf" srcId="{D80FB7DA-189F-4BBD-8304-8F5BE8BE2155}" destId="{F2BEB777-7C21-4388-944C-83ABB5321F14}" srcOrd="1" destOrd="0" presId="urn:microsoft.com/office/officeart/2018/2/layout/IconVerticalSolidList"/>
    <dgm:cxn modelId="{25AC367E-6579-4B93-803C-D658D1448BE4}" type="presParOf" srcId="{D80FB7DA-189F-4BBD-8304-8F5BE8BE2155}" destId="{C810274A-6C8A-4C53-9E63-86CED939DC84}" srcOrd="2" destOrd="0" presId="urn:microsoft.com/office/officeart/2018/2/layout/IconVerticalSolidList"/>
    <dgm:cxn modelId="{73E67824-7B89-4E39-9134-FE5EC023DF30}" type="presParOf" srcId="{D80FB7DA-189F-4BBD-8304-8F5BE8BE2155}" destId="{96410836-3438-4121-ADC2-ED7E58D5FC65}" srcOrd="3" destOrd="0" presId="urn:microsoft.com/office/officeart/2018/2/layout/IconVerticalSolidList"/>
    <dgm:cxn modelId="{C8DEF7FD-3BED-4EC0-AD67-AA83AA742113}" type="presParOf" srcId="{EB94FA39-A92A-4D69-B07D-876DDE445432}" destId="{C5242198-3A66-4362-A96F-D5156DDAF2CF}" srcOrd="7" destOrd="0" presId="urn:microsoft.com/office/officeart/2018/2/layout/IconVerticalSolidList"/>
    <dgm:cxn modelId="{EEBA946E-EE96-475C-B115-E1D5208F32AC}" type="presParOf" srcId="{EB94FA39-A92A-4D69-B07D-876DDE445432}" destId="{2C407094-AB54-4ADA-9383-E3D693B6737C}" srcOrd="8" destOrd="0" presId="urn:microsoft.com/office/officeart/2018/2/layout/IconVerticalSolidList"/>
    <dgm:cxn modelId="{7DF384B4-3DFE-462E-BA44-5011E7EC92F5}" type="presParOf" srcId="{2C407094-AB54-4ADA-9383-E3D693B6737C}" destId="{55FFE65B-C49C-4AF3-8F7B-A5980985ADE2}" srcOrd="0" destOrd="0" presId="urn:microsoft.com/office/officeart/2018/2/layout/IconVerticalSolidList"/>
    <dgm:cxn modelId="{AF152202-347A-4B74-A1FD-6827EA62346C}" type="presParOf" srcId="{2C407094-AB54-4ADA-9383-E3D693B6737C}" destId="{810A1490-3DEF-43FF-8345-BD44D786CD5C}" srcOrd="1" destOrd="0" presId="urn:microsoft.com/office/officeart/2018/2/layout/IconVerticalSolidList"/>
    <dgm:cxn modelId="{16A0CFBE-6B5A-4E86-8DD4-8B55F5A00689}" type="presParOf" srcId="{2C407094-AB54-4ADA-9383-E3D693B6737C}" destId="{D82ED4C9-EDAA-4E2D-85D8-1DAE8C2379D3}" srcOrd="2" destOrd="0" presId="urn:microsoft.com/office/officeart/2018/2/layout/IconVerticalSolidList"/>
    <dgm:cxn modelId="{0411CC98-334A-4191-9273-8662E45F5C75}" type="presParOf" srcId="{2C407094-AB54-4ADA-9383-E3D693B6737C}" destId="{C5CACC41-68D9-4F0E-840C-FD0336C3097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B38FAD-59B6-46D9-AEAE-61BFC8ED8F0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1E9052D-0EB6-47C8-B3D2-48FB18291732}">
      <dgm:prSet/>
      <dgm:spPr/>
      <dgm:t>
        <a:bodyPr/>
        <a:lstStyle/>
        <a:p>
          <a:r>
            <a:rPr lang="en-US"/>
            <a:t>little metacognition going on</a:t>
          </a:r>
        </a:p>
      </dgm:t>
    </dgm:pt>
    <dgm:pt modelId="{A1066629-C41B-4E5B-9D06-6859F0D8EEBD}" type="parTrans" cxnId="{1023A1A8-D130-46A6-B996-DC214DD46C22}">
      <dgm:prSet/>
      <dgm:spPr/>
      <dgm:t>
        <a:bodyPr/>
        <a:lstStyle/>
        <a:p>
          <a:endParaRPr lang="en-US"/>
        </a:p>
      </dgm:t>
    </dgm:pt>
    <dgm:pt modelId="{4CDEEB99-9939-4444-AFF8-22501BD09073}" type="sibTrans" cxnId="{1023A1A8-D130-46A6-B996-DC214DD46C22}">
      <dgm:prSet/>
      <dgm:spPr/>
      <dgm:t>
        <a:bodyPr/>
        <a:lstStyle/>
        <a:p>
          <a:endParaRPr lang="en-US"/>
        </a:p>
      </dgm:t>
    </dgm:pt>
    <dgm:pt modelId="{62C154BC-B01A-440A-8C4A-FB99C706CE43}">
      <dgm:prSet/>
      <dgm:spPr/>
      <dgm:t>
        <a:bodyPr/>
        <a:lstStyle/>
        <a:p>
          <a:r>
            <a:rPr lang="en-US"/>
            <a:t>teaching versus learning</a:t>
          </a:r>
        </a:p>
      </dgm:t>
    </dgm:pt>
    <dgm:pt modelId="{6A8937A9-06CB-4ED7-BC6D-133442E9B31E}" type="parTrans" cxnId="{4F03CAC8-AAB1-4F75-B152-1C9BF326451A}">
      <dgm:prSet/>
      <dgm:spPr/>
      <dgm:t>
        <a:bodyPr/>
        <a:lstStyle/>
        <a:p>
          <a:endParaRPr lang="en-US"/>
        </a:p>
      </dgm:t>
    </dgm:pt>
    <dgm:pt modelId="{71A0096A-5F2B-4BB7-9546-C4AD8F5A91AA}" type="sibTrans" cxnId="{4F03CAC8-AAB1-4F75-B152-1C9BF326451A}">
      <dgm:prSet/>
      <dgm:spPr/>
      <dgm:t>
        <a:bodyPr/>
        <a:lstStyle/>
        <a:p>
          <a:endParaRPr lang="en-US"/>
        </a:p>
      </dgm:t>
    </dgm:pt>
    <dgm:pt modelId="{82CEC8C6-51FD-41C1-8ACD-EDA79A2DFFB8}">
      <dgm:prSet/>
      <dgm:spPr/>
      <dgm:t>
        <a:bodyPr/>
        <a:lstStyle/>
        <a:p>
          <a:r>
            <a:rPr lang="en-US"/>
            <a:t>training versus educating</a:t>
          </a:r>
        </a:p>
      </dgm:t>
    </dgm:pt>
    <dgm:pt modelId="{12CE6448-11C7-49B5-9F33-C0E8E9F6013B}" type="parTrans" cxnId="{DB3310E6-3A1F-4783-98E8-0CEE5409CD69}">
      <dgm:prSet/>
      <dgm:spPr/>
      <dgm:t>
        <a:bodyPr/>
        <a:lstStyle/>
        <a:p>
          <a:endParaRPr lang="en-US"/>
        </a:p>
      </dgm:t>
    </dgm:pt>
    <dgm:pt modelId="{B71A1AEA-E32C-4CE6-B4D2-C15AF95EDE93}" type="sibTrans" cxnId="{DB3310E6-3A1F-4783-98E8-0CEE5409CD69}">
      <dgm:prSet/>
      <dgm:spPr/>
      <dgm:t>
        <a:bodyPr/>
        <a:lstStyle/>
        <a:p>
          <a:endParaRPr lang="en-US"/>
        </a:p>
      </dgm:t>
    </dgm:pt>
    <dgm:pt modelId="{692B345B-81EE-4626-BB29-4D0C4D269C87}">
      <dgm:prSet/>
      <dgm:spPr/>
      <dgm:t>
        <a:bodyPr/>
        <a:lstStyle/>
        <a:p>
          <a:r>
            <a:rPr lang="en-US"/>
            <a:t>failure to determine essential content</a:t>
          </a:r>
        </a:p>
      </dgm:t>
    </dgm:pt>
    <dgm:pt modelId="{3270F9BD-3412-44AB-8259-87EB6C61758C}" type="parTrans" cxnId="{3A71ED22-DF0B-4E29-8512-62C65BF44386}">
      <dgm:prSet/>
      <dgm:spPr/>
      <dgm:t>
        <a:bodyPr/>
        <a:lstStyle/>
        <a:p>
          <a:endParaRPr lang="en-US"/>
        </a:p>
      </dgm:t>
    </dgm:pt>
    <dgm:pt modelId="{C4E645C8-E3D7-41C3-8419-BC94C584A6FC}" type="sibTrans" cxnId="{3A71ED22-DF0B-4E29-8512-62C65BF44386}">
      <dgm:prSet/>
      <dgm:spPr/>
      <dgm:t>
        <a:bodyPr/>
        <a:lstStyle/>
        <a:p>
          <a:endParaRPr lang="en-US"/>
        </a:p>
      </dgm:t>
    </dgm:pt>
    <dgm:pt modelId="{6751950D-94CE-4FF3-BF48-C0F2B207243B}">
      <dgm:prSet/>
      <dgm:spPr/>
      <dgm:t>
        <a:bodyPr/>
        <a:lstStyle/>
        <a:p>
          <a:r>
            <a:rPr lang="en-US"/>
            <a:t>teaching topically, not thematically</a:t>
          </a:r>
        </a:p>
      </dgm:t>
    </dgm:pt>
    <dgm:pt modelId="{AABB26D0-4336-4DCB-AF70-465658C9E8D0}" type="parTrans" cxnId="{992A7407-DEB7-4797-A563-3A025A64437A}">
      <dgm:prSet/>
      <dgm:spPr/>
      <dgm:t>
        <a:bodyPr/>
        <a:lstStyle/>
        <a:p>
          <a:endParaRPr lang="en-US"/>
        </a:p>
      </dgm:t>
    </dgm:pt>
    <dgm:pt modelId="{B1FE136A-07D2-49A5-BD7F-E77BB1D2E452}" type="sibTrans" cxnId="{992A7407-DEB7-4797-A563-3A025A64437A}">
      <dgm:prSet/>
      <dgm:spPr/>
      <dgm:t>
        <a:bodyPr/>
        <a:lstStyle/>
        <a:p>
          <a:endParaRPr lang="en-US"/>
        </a:p>
      </dgm:t>
    </dgm:pt>
    <dgm:pt modelId="{E4D7170C-B9E4-41E9-9E8A-CE22A5A2E725}">
      <dgm:prSet/>
      <dgm:spPr/>
      <dgm:t>
        <a:bodyPr/>
        <a:lstStyle/>
        <a:p>
          <a:r>
            <a:rPr lang="en-US"/>
            <a:t>focusing on low-order skills</a:t>
          </a:r>
        </a:p>
      </dgm:t>
    </dgm:pt>
    <dgm:pt modelId="{43D1C357-AE11-4509-A1F3-0D4741DDB4D6}" type="parTrans" cxnId="{52E57D5C-BB4D-4CEB-AF40-D753D7E57EEB}">
      <dgm:prSet/>
      <dgm:spPr/>
      <dgm:t>
        <a:bodyPr/>
        <a:lstStyle/>
        <a:p>
          <a:endParaRPr lang="en-US"/>
        </a:p>
      </dgm:t>
    </dgm:pt>
    <dgm:pt modelId="{ED2920E2-DA51-4D6A-8F2A-D63734BAA5BD}" type="sibTrans" cxnId="{52E57D5C-BB4D-4CEB-AF40-D753D7E57EEB}">
      <dgm:prSet/>
      <dgm:spPr/>
      <dgm:t>
        <a:bodyPr/>
        <a:lstStyle/>
        <a:p>
          <a:endParaRPr lang="en-US"/>
        </a:p>
      </dgm:t>
    </dgm:pt>
    <dgm:pt modelId="{1A91653A-96F1-4A72-9EC2-827EEAAD6996}">
      <dgm:prSet/>
      <dgm:spPr/>
      <dgm:t>
        <a:bodyPr/>
        <a:lstStyle/>
        <a:p>
          <a:r>
            <a:rPr lang="en-US"/>
            <a:t>poor assessment skills/programs</a:t>
          </a:r>
        </a:p>
      </dgm:t>
    </dgm:pt>
    <dgm:pt modelId="{B9C1E651-8FA0-4972-B5AE-62A2B623BB12}" type="parTrans" cxnId="{C7DC2EFD-6E68-44C1-8FF9-A0C79AB48E29}">
      <dgm:prSet/>
      <dgm:spPr/>
      <dgm:t>
        <a:bodyPr/>
        <a:lstStyle/>
        <a:p>
          <a:endParaRPr lang="en-US"/>
        </a:p>
      </dgm:t>
    </dgm:pt>
    <dgm:pt modelId="{7A7C42A7-9154-44DB-9702-BBC9BD0C1867}" type="sibTrans" cxnId="{C7DC2EFD-6E68-44C1-8FF9-A0C79AB48E29}">
      <dgm:prSet/>
      <dgm:spPr/>
      <dgm:t>
        <a:bodyPr/>
        <a:lstStyle/>
        <a:p>
          <a:endParaRPr lang="en-US"/>
        </a:p>
      </dgm:t>
    </dgm:pt>
    <dgm:pt modelId="{775462CC-3B94-49C9-8F14-64DB872CCC83}">
      <dgm:prSet/>
      <dgm:spPr/>
      <dgm:t>
        <a:bodyPr/>
        <a:lstStyle/>
        <a:p>
          <a:r>
            <a:rPr lang="en-US"/>
            <a:t>emphasizing breadth over depth</a:t>
          </a:r>
        </a:p>
      </dgm:t>
    </dgm:pt>
    <dgm:pt modelId="{D3467B9D-F565-4751-89B8-E3EBFF851C72}" type="parTrans" cxnId="{028D32C7-A44B-424E-B534-60433002DEFB}">
      <dgm:prSet/>
      <dgm:spPr/>
      <dgm:t>
        <a:bodyPr/>
        <a:lstStyle/>
        <a:p>
          <a:endParaRPr lang="en-US"/>
        </a:p>
      </dgm:t>
    </dgm:pt>
    <dgm:pt modelId="{FBAF16F5-BA55-450F-88E2-A51CC1327C75}" type="sibTrans" cxnId="{028D32C7-A44B-424E-B534-60433002DEFB}">
      <dgm:prSet/>
      <dgm:spPr/>
      <dgm:t>
        <a:bodyPr/>
        <a:lstStyle/>
        <a:p>
          <a:endParaRPr lang="en-US"/>
        </a:p>
      </dgm:t>
    </dgm:pt>
    <dgm:pt modelId="{ED6DF31A-6721-4C50-809F-B0DF4FB56D18}" type="pres">
      <dgm:prSet presAssocID="{59B38FAD-59B6-46D9-AEAE-61BFC8ED8F0A}" presName="root" presStyleCnt="0">
        <dgm:presLayoutVars>
          <dgm:dir/>
          <dgm:resizeHandles val="exact"/>
        </dgm:presLayoutVars>
      </dgm:prSet>
      <dgm:spPr/>
    </dgm:pt>
    <dgm:pt modelId="{D47050A9-0F0D-407A-9DF9-161F07156112}" type="pres">
      <dgm:prSet presAssocID="{59B38FAD-59B6-46D9-AEAE-61BFC8ED8F0A}" presName="container" presStyleCnt="0">
        <dgm:presLayoutVars>
          <dgm:dir/>
          <dgm:resizeHandles val="exact"/>
        </dgm:presLayoutVars>
      </dgm:prSet>
      <dgm:spPr/>
    </dgm:pt>
    <dgm:pt modelId="{AA4F3616-2683-4479-96B4-4ED122E32F9D}" type="pres">
      <dgm:prSet presAssocID="{71E9052D-0EB6-47C8-B3D2-48FB18291732}" presName="compNode" presStyleCnt="0"/>
      <dgm:spPr/>
    </dgm:pt>
    <dgm:pt modelId="{BBAFBEA8-6B68-45BE-9FA8-62ABCC7D3AA1}" type="pres">
      <dgm:prSet presAssocID="{71E9052D-0EB6-47C8-B3D2-48FB18291732}" presName="iconBgRect" presStyleLbl="bgShp" presStyleIdx="0" presStyleCnt="8"/>
      <dgm:spPr/>
    </dgm:pt>
    <dgm:pt modelId="{3DAFC9FE-E12C-44F7-879D-3B9999B763C7}" type="pres">
      <dgm:prSet presAssocID="{71E9052D-0EB6-47C8-B3D2-48FB18291732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AF2E7D1-B63D-4CB4-AEF7-712F5AF6568A}" type="pres">
      <dgm:prSet presAssocID="{71E9052D-0EB6-47C8-B3D2-48FB18291732}" presName="spaceRect" presStyleCnt="0"/>
      <dgm:spPr/>
    </dgm:pt>
    <dgm:pt modelId="{290666A6-7BE4-41CC-B401-D44C57DBB375}" type="pres">
      <dgm:prSet presAssocID="{71E9052D-0EB6-47C8-B3D2-48FB18291732}" presName="textRect" presStyleLbl="revTx" presStyleIdx="0" presStyleCnt="8">
        <dgm:presLayoutVars>
          <dgm:chMax val="1"/>
          <dgm:chPref val="1"/>
        </dgm:presLayoutVars>
      </dgm:prSet>
      <dgm:spPr/>
    </dgm:pt>
    <dgm:pt modelId="{2239618C-60DC-4081-9FB3-AA3F3CC43348}" type="pres">
      <dgm:prSet presAssocID="{4CDEEB99-9939-4444-AFF8-22501BD09073}" presName="sibTrans" presStyleLbl="sibTrans2D1" presStyleIdx="0" presStyleCnt="0"/>
      <dgm:spPr/>
    </dgm:pt>
    <dgm:pt modelId="{E0AD9D1C-1164-4B38-978B-9CB2F95820C3}" type="pres">
      <dgm:prSet presAssocID="{62C154BC-B01A-440A-8C4A-FB99C706CE43}" presName="compNode" presStyleCnt="0"/>
      <dgm:spPr/>
    </dgm:pt>
    <dgm:pt modelId="{8A046387-99B9-4DD7-A258-F0E47B0B61EF}" type="pres">
      <dgm:prSet presAssocID="{62C154BC-B01A-440A-8C4A-FB99C706CE43}" presName="iconBgRect" presStyleLbl="bgShp" presStyleIdx="1" presStyleCnt="8"/>
      <dgm:spPr/>
    </dgm:pt>
    <dgm:pt modelId="{7C896DC2-1CC8-4EE1-BE1F-5C5BDB372E78}" type="pres">
      <dgm:prSet presAssocID="{62C154BC-B01A-440A-8C4A-FB99C706CE43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6D7A644E-E2EC-480B-B297-251B52CFB499}" type="pres">
      <dgm:prSet presAssocID="{62C154BC-B01A-440A-8C4A-FB99C706CE43}" presName="spaceRect" presStyleCnt="0"/>
      <dgm:spPr/>
    </dgm:pt>
    <dgm:pt modelId="{CB2E2A26-8B60-4DDA-AC39-27B91A338DC9}" type="pres">
      <dgm:prSet presAssocID="{62C154BC-B01A-440A-8C4A-FB99C706CE43}" presName="textRect" presStyleLbl="revTx" presStyleIdx="1" presStyleCnt="8">
        <dgm:presLayoutVars>
          <dgm:chMax val="1"/>
          <dgm:chPref val="1"/>
        </dgm:presLayoutVars>
      </dgm:prSet>
      <dgm:spPr/>
    </dgm:pt>
    <dgm:pt modelId="{AD4A9CF7-98CD-453C-8A9E-7246BFA2940F}" type="pres">
      <dgm:prSet presAssocID="{71A0096A-5F2B-4BB7-9546-C4AD8F5A91AA}" presName="sibTrans" presStyleLbl="sibTrans2D1" presStyleIdx="0" presStyleCnt="0"/>
      <dgm:spPr/>
    </dgm:pt>
    <dgm:pt modelId="{7D1ACE76-3790-4503-965B-2E04545CF200}" type="pres">
      <dgm:prSet presAssocID="{82CEC8C6-51FD-41C1-8ACD-EDA79A2DFFB8}" presName="compNode" presStyleCnt="0"/>
      <dgm:spPr/>
    </dgm:pt>
    <dgm:pt modelId="{A7543BE6-85D7-4AFB-A759-C1A47EFE2AB2}" type="pres">
      <dgm:prSet presAssocID="{82CEC8C6-51FD-41C1-8ACD-EDA79A2DFFB8}" presName="iconBgRect" presStyleLbl="bgShp" presStyleIdx="2" presStyleCnt="8"/>
      <dgm:spPr/>
    </dgm:pt>
    <dgm:pt modelId="{712F33B5-937C-4F85-A897-5481BEA66742}" type="pres">
      <dgm:prSet presAssocID="{82CEC8C6-51FD-41C1-8ACD-EDA79A2DFFB8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7554399-B2FD-47CD-B40E-CF969A00396E}" type="pres">
      <dgm:prSet presAssocID="{82CEC8C6-51FD-41C1-8ACD-EDA79A2DFFB8}" presName="spaceRect" presStyleCnt="0"/>
      <dgm:spPr/>
    </dgm:pt>
    <dgm:pt modelId="{CD79C0E6-955F-4882-8B77-79274CC98BEF}" type="pres">
      <dgm:prSet presAssocID="{82CEC8C6-51FD-41C1-8ACD-EDA79A2DFFB8}" presName="textRect" presStyleLbl="revTx" presStyleIdx="2" presStyleCnt="8">
        <dgm:presLayoutVars>
          <dgm:chMax val="1"/>
          <dgm:chPref val="1"/>
        </dgm:presLayoutVars>
      </dgm:prSet>
      <dgm:spPr/>
    </dgm:pt>
    <dgm:pt modelId="{C83686E0-C163-411F-9BEE-5D04B6D7A9FB}" type="pres">
      <dgm:prSet presAssocID="{B71A1AEA-E32C-4CE6-B4D2-C15AF95EDE93}" presName="sibTrans" presStyleLbl="sibTrans2D1" presStyleIdx="0" presStyleCnt="0"/>
      <dgm:spPr/>
    </dgm:pt>
    <dgm:pt modelId="{881F2A8A-0C16-4024-9855-E5C1E6C98629}" type="pres">
      <dgm:prSet presAssocID="{692B345B-81EE-4626-BB29-4D0C4D269C87}" presName="compNode" presStyleCnt="0"/>
      <dgm:spPr/>
    </dgm:pt>
    <dgm:pt modelId="{DA572943-0589-4789-849D-4D7B65F85D9B}" type="pres">
      <dgm:prSet presAssocID="{692B345B-81EE-4626-BB29-4D0C4D269C87}" presName="iconBgRect" presStyleLbl="bgShp" presStyleIdx="3" presStyleCnt="8"/>
      <dgm:spPr/>
    </dgm:pt>
    <dgm:pt modelId="{6D84B923-42CD-48FE-A80D-B0F2653F859D}" type="pres">
      <dgm:prSet presAssocID="{692B345B-81EE-4626-BB29-4D0C4D269C87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DAC9E79-765C-46C0-B9BC-EA3AADBA6960}" type="pres">
      <dgm:prSet presAssocID="{692B345B-81EE-4626-BB29-4D0C4D269C87}" presName="spaceRect" presStyleCnt="0"/>
      <dgm:spPr/>
    </dgm:pt>
    <dgm:pt modelId="{9EBD1B26-EF57-4932-85B1-704D3EC99150}" type="pres">
      <dgm:prSet presAssocID="{692B345B-81EE-4626-BB29-4D0C4D269C87}" presName="textRect" presStyleLbl="revTx" presStyleIdx="3" presStyleCnt="8">
        <dgm:presLayoutVars>
          <dgm:chMax val="1"/>
          <dgm:chPref val="1"/>
        </dgm:presLayoutVars>
      </dgm:prSet>
      <dgm:spPr/>
    </dgm:pt>
    <dgm:pt modelId="{9F477E58-2718-4306-84A7-DAF26C77D592}" type="pres">
      <dgm:prSet presAssocID="{C4E645C8-E3D7-41C3-8419-BC94C584A6FC}" presName="sibTrans" presStyleLbl="sibTrans2D1" presStyleIdx="0" presStyleCnt="0"/>
      <dgm:spPr/>
    </dgm:pt>
    <dgm:pt modelId="{271EE042-1525-4C3F-832D-33DD09F86C21}" type="pres">
      <dgm:prSet presAssocID="{6751950D-94CE-4FF3-BF48-C0F2B207243B}" presName="compNode" presStyleCnt="0"/>
      <dgm:spPr/>
    </dgm:pt>
    <dgm:pt modelId="{A3EFCBDA-5182-437E-A2D0-8BFB653CFF79}" type="pres">
      <dgm:prSet presAssocID="{6751950D-94CE-4FF3-BF48-C0F2B207243B}" presName="iconBgRect" presStyleLbl="bgShp" presStyleIdx="4" presStyleCnt="8"/>
      <dgm:spPr/>
    </dgm:pt>
    <dgm:pt modelId="{03E3A2B3-955E-4D92-859D-2FA198D2D0F5}" type="pres">
      <dgm:prSet presAssocID="{6751950D-94CE-4FF3-BF48-C0F2B207243B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32BA24A-03B0-43F2-A58D-26F30EA3AA8A}" type="pres">
      <dgm:prSet presAssocID="{6751950D-94CE-4FF3-BF48-C0F2B207243B}" presName="spaceRect" presStyleCnt="0"/>
      <dgm:spPr/>
    </dgm:pt>
    <dgm:pt modelId="{B3218813-2D2E-4073-950F-B9E1E65F9F6A}" type="pres">
      <dgm:prSet presAssocID="{6751950D-94CE-4FF3-BF48-C0F2B207243B}" presName="textRect" presStyleLbl="revTx" presStyleIdx="4" presStyleCnt="8">
        <dgm:presLayoutVars>
          <dgm:chMax val="1"/>
          <dgm:chPref val="1"/>
        </dgm:presLayoutVars>
      </dgm:prSet>
      <dgm:spPr/>
    </dgm:pt>
    <dgm:pt modelId="{3FECD27B-1351-471A-B46F-1151EBF1BAB4}" type="pres">
      <dgm:prSet presAssocID="{B1FE136A-07D2-49A5-BD7F-E77BB1D2E452}" presName="sibTrans" presStyleLbl="sibTrans2D1" presStyleIdx="0" presStyleCnt="0"/>
      <dgm:spPr/>
    </dgm:pt>
    <dgm:pt modelId="{9F1BF83A-DB81-4782-8C6A-6790AD837B42}" type="pres">
      <dgm:prSet presAssocID="{E4D7170C-B9E4-41E9-9E8A-CE22A5A2E725}" presName="compNode" presStyleCnt="0"/>
      <dgm:spPr/>
    </dgm:pt>
    <dgm:pt modelId="{BCF5AD40-BC0A-4AD9-BAA3-8A0B27BB5E29}" type="pres">
      <dgm:prSet presAssocID="{E4D7170C-B9E4-41E9-9E8A-CE22A5A2E725}" presName="iconBgRect" presStyleLbl="bgShp" presStyleIdx="5" presStyleCnt="8"/>
      <dgm:spPr/>
    </dgm:pt>
    <dgm:pt modelId="{A9E90132-1027-40B4-B8BE-C0D17318FC37}" type="pres">
      <dgm:prSet presAssocID="{E4D7170C-B9E4-41E9-9E8A-CE22A5A2E725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"/>
        </a:ext>
      </dgm:extLst>
    </dgm:pt>
    <dgm:pt modelId="{C4ED5311-9713-4BEE-A427-A4020DB0C920}" type="pres">
      <dgm:prSet presAssocID="{E4D7170C-B9E4-41E9-9E8A-CE22A5A2E725}" presName="spaceRect" presStyleCnt="0"/>
      <dgm:spPr/>
    </dgm:pt>
    <dgm:pt modelId="{C406ABA7-F70C-46E0-A94B-BCA0274F51F9}" type="pres">
      <dgm:prSet presAssocID="{E4D7170C-B9E4-41E9-9E8A-CE22A5A2E725}" presName="textRect" presStyleLbl="revTx" presStyleIdx="5" presStyleCnt="8">
        <dgm:presLayoutVars>
          <dgm:chMax val="1"/>
          <dgm:chPref val="1"/>
        </dgm:presLayoutVars>
      </dgm:prSet>
      <dgm:spPr/>
    </dgm:pt>
    <dgm:pt modelId="{C5AA9A5B-0BAB-4B1F-B409-FDFECEE18C06}" type="pres">
      <dgm:prSet presAssocID="{ED2920E2-DA51-4D6A-8F2A-D63734BAA5BD}" presName="sibTrans" presStyleLbl="sibTrans2D1" presStyleIdx="0" presStyleCnt="0"/>
      <dgm:spPr/>
    </dgm:pt>
    <dgm:pt modelId="{7CCADCB2-C4B1-4019-B4F2-23E107F7E56C}" type="pres">
      <dgm:prSet presAssocID="{1A91653A-96F1-4A72-9EC2-827EEAAD6996}" presName="compNode" presStyleCnt="0"/>
      <dgm:spPr/>
    </dgm:pt>
    <dgm:pt modelId="{BECAB25B-2557-40B0-A3FD-5C8E619CD02B}" type="pres">
      <dgm:prSet presAssocID="{1A91653A-96F1-4A72-9EC2-827EEAAD6996}" presName="iconBgRect" presStyleLbl="bgShp" presStyleIdx="6" presStyleCnt="8"/>
      <dgm:spPr/>
    </dgm:pt>
    <dgm:pt modelId="{EE0CA288-A17E-4124-ADBB-D3098EDB1499}" type="pres">
      <dgm:prSet presAssocID="{1A91653A-96F1-4A72-9EC2-827EEAAD6996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49FE1A3-AA11-45C8-AE3E-0318827743BF}" type="pres">
      <dgm:prSet presAssocID="{1A91653A-96F1-4A72-9EC2-827EEAAD6996}" presName="spaceRect" presStyleCnt="0"/>
      <dgm:spPr/>
    </dgm:pt>
    <dgm:pt modelId="{3B6F0370-2338-4A6A-8AD9-B952B4B88E2F}" type="pres">
      <dgm:prSet presAssocID="{1A91653A-96F1-4A72-9EC2-827EEAAD6996}" presName="textRect" presStyleLbl="revTx" presStyleIdx="6" presStyleCnt="8">
        <dgm:presLayoutVars>
          <dgm:chMax val="1"/>
          <dgm:chPref val="1"/>
        </dgm:presLayoutVars>
      </dgm:prSet>
      <dgm:spPr/>
    </dgm:pt>
    <dgm:pt modelId="{B97B5F8D-B9A9-44C3-8F53-70951B35A4C1}" type="pres">
      <dgm:prSet presAssocID="{7A7C42A7-9154-44DB-9702-BBC9BD0C1867}" presName="sibTrans" presStyleLbl="sibTrans2D1" presStyleIdx="0" presStyleCnt="0"/>
      <dgm:spPr/>
    </dgm:pt>
    <dgm:pt modelId="{9DB79A8E-24BE-48C4-A8C7-F141AAB57EF5}" type="pres">
      <dgm:prSet presAssocID="{775462CC-3B94-49C9-8F14-64DB872CCC83}" presName="compNode" presStyleCnt="0"/>
      <dgm:spPr/>
    </dgm:pt>
    <dgm:pt modelId="{EF5D75C8-340A-4EB5-8067-A63DD4281F94}" type="pres">
      <dgm:prSet presAssocID="{775462CC-3B94-49C9-8F14-64DB872CCC83}" presName="iconBgRect" presStyleLbl="bgShp" presStyleIdx="7" presStyleCnt="8"/>
      <dgm:spPr/>
    </dgm:pt>
    <dgm:pt modelId="{5379734B-6221-45ED-946D-83F6A7E0DF2E}" type="pres">
      <dgm:prSet presAssocID="{775462CC-3B94-49C9-8F14-64DB872CCC83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archInventory"/>
        </a:ext>
      </dgm:extLst>
    </dgm:pt>
    <dgm:pt modelId="{EF7CB8DA-2DC1-4AB1-937B-A4E1A2B202D5}" type="pres">
      <dgm:prSet presAssocID="{775462CC-3B94-49C9-8F14-64DB872CCC83}" presName="spaceRect" presStyleCnt="0"/>
      <dgm:spPr/>
    </dgm:pt>
    <dgm:pt modelId="{ADB9B6F9-56EF-4E72-8207-6DB94111EC45}" type="pres">
      <dgm:prSet presAssocID="{775462CC-3B94-49C9-8F14-64DB872CCC83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992A7407-DEB7-4797-A563-3A025A64437A}" srcId="{59B38FAD-59B6-46D9-AEAE-61BFC8ED8F0A}" destId="{6751950D-94CE-4FF3-BF48-C0F2B207243B}" srcOrd="4" destOrd="0" parTransId="{AABB26D0-4336-4DCB-AF70-465658C9E8D0}" sibTransId="{B1FE136A-07D2-49A5-BD7F-E77BB1D2E452}"/>
    <dgm:cxn modelId="{D061F109-B93A-4E75-89A2-506E5C19EAD3}" type="presOf" srcId="{ED2920E2-DA51-4D6A-8F2A-D63734BAA5BD}" destId="{C5AA9A5B-0BAB-4B1F-B409-FDFECEE18C06}" srcOrd="0" destOrd="0" presId="urn:microsoft.com/office/officeart/2018/2/layout/IconCircleList"/>
    <dgm:cxn modelId="{A9FD500C-2C87-4A8F-8E4E-D69FF6AAA805}" type="presOf" srcId="{E4D7170C-B9E4-41E9-9E8A-CE22A5A2E725}" destId="{C406ABA7-F70C-46E0-A94B-BCA0274F51F9}" srcOrd="0" destOrd="0" presId="urn:microsoft.com/office/officeart/2018/2/layout/IconCircleList"/>
    <dgm:cxn modelId="{9E73761C-484F-4E2A-8EF5-F6F1021086F7}" type="presOf" srcId="{692B345B-81EE-4626-BB29-4D0C4D269C87}" destId="{9EBD1B26-EF57-4932-85B1-704D3EC99150}" srcOrd="0" destOrd="0" presId="urn:microsoft.com/office/officeart/2018/2/layout/IconCircleList"/>
    <dgm:cxn modelId="{3A71ED22-DF0B-4E29-8512-62C65BF44386}" srcId="{59B38FAD-59B6-46D9-AEAE-61BFC8ED8F0A}" destId="{692B345B-81EE-4626-BB29-4D0C4D269C87}" srcOrd="3" destOrd="0" parTransId="{3270F9BD-3412-44AB-8259-87EB6C61758C}" sibTransId="{C4E645C8-E3D7-41C3-8419-BC94C584A6FC}"/>
    <dgm:cxn modelId="{A013A02D-43CD-408A-83D0-D364A2A33B94}" type="presOf" srcId="{71E9052D-0EB6-47C8-B3D2-48FB18291732}" destId="{290666A6-7BE4-41CC-B401-D44C57DBB375}" srcOrd="0" destOrd="0" presId="urn:microsoft.com/office/officeart/2018/2/layout/IconCircleList"/>
    <dgm:cxn modelId="{D946A048-5446-433F-BFF7-8A5333A1CF7B}" type="presOf" srcId="{82CEC8C6-51FD-41C1-8ACD-EDA79A2DFFB8}" destId="{CD79C0E6-955F-4882-8B77-79274CC98BEF}" srcOrd="0" destOrd="0" presId="urn:microsoft.com/office/officeart/2018/2/layout/IconCircleList"/>
    <dgm:cxn modelId="{52E57D5C-BB4D-4CEB-AF40-D753D7E57EEB}" srcId="{59B38FAD-59B6-46D9-AEAE-61BFC8ED8F0A}" destId="{E4D7170C-B9E4-41E9-9E8A-CE22A5A2E725}" srcOrd="5" destOrd="0" parTransId="{43D1C357-AE11-4509-A1F3-0D4741DDB4D6}" sibTransId="{ED2920E2-DA51-4D6A-8F2A-D63734BAA5BD}"/>
    <dgm:cxn modelId="{12FB3065-59B8-4F63-A8A0-A77C2B78FFEB}" type="presOf" srcId="{6751950D-94CE-4FF3-BF48-C0F2B207243B}" destId="{B3218813-2D2E-4073-950F-B9E1E65F9F6A}" srcOrd="0" destOrd="0" presId="urn:microsoft.com/office/officeart/2018/2/layout/IconCircleList"/>
    <dgm:cxn modelId="{45D1507D-84CA-4008-87A6-73E58134DB3A}" type="presOf" srcId="{59B38FAD-59B6-46D9-AEAE-61BFC8ED8F0A}" destId="{ED6DF31A-6721-4C50-809F-B0DF4FB56D18}" srcOrd="0" destOrd="0" presId="urn:microsoft.com/office/officeart/2018/2/layout/IconCircleList"/>
    <dgm:cxn modelId="{3CBE8D82-B837-4449-8C6C-732D50C12586}" type="presOf" srcId="{62C154BC-B01A-440A-8C4A-FB99C706CE43}" destId="{CB2E2A26-8B60-4DDA-AC39-27B91A338DC9}" srcOrd="0" destOrd="0" presId="urn:microsoft.com/office/officeart/2018/2/layout/IconCircleList"/>
    <dgm:cxn modelId="{E701738D-AD59-4278-9570-E1F66773196E}" type="presOf" srcId="{B1FE136A-07D2-49A5-BD7F-E77BB1D2E452}" destId="{3FECD27B-1351-471A-B46F-1151EBF1BAB4}" srcOrd="0" destOrd="0" presId="urn:microsoft.com/office/officeart/2018/2/layout/IconCircleList"/>
    <dgm:cxn modelId="{5B3DA390-0015-4FC5-8027-9D3F1FACFA99}" type="presOf" srcId="{C4E645C8-E3D7-41C3-8419-BC94C584A6FC}" destId="{9F477E58-2718-4306-84A7-DAF26C77D592}" srcOrd="0" destOrd="0" presId="urn:microsoft.com/office/officeart/2018/2/layout/IconCircleList"/>
    <dgm:cxn modelId="{E0105C9E-A636-4733-B8AB-1C0164E992EC}" type="presOf" srcId="{4CDEEB99-9939-4444-AFF8-22501BD09073}" destId="{2239618C-60DC-4081-9FB3-AA3F3CC43348}" srcOrd="0" destOrd="0" presId="urn:microsoft.com/office/officeart/2018/2/layout/IconCircleList"/>
    <dgm:cxn modelId="{1023A1A8-D130-46A6-B996-DC214DD46C22}" srcId="{59B38FAD-59B6-46D9-AEAE-61BFC8ED8F0A}" destId="{71E9052D-0EB6-47C8-B3D2-48FB18291732}" srcOrd="0" destOrd="0" parTransId="{A1066629-C41B-4E5B-9D06-6859F0D8EEBD}" sibTransId="{4CDEEB99-9939-4444-AFF8-22501BD09073}"/>
    <dgm:cxn modelId="{145B2EB0-745A-4727-9487-025BBF4D30E0}" type="presOf" srcId="{775462CC-3B94-49C9-8F14-64DB872CCC83}" destId="{ADB9B6F9-56EF-4E72-8207-6DB94111EC45}" srcOrd="0" destOrd="0" presId="urn:microsoft.com/office/officeart/2018/2/layout/IconCircleList"/>
    <dgm:cxn modelId="{6F6EFFB2-DB61-4F0F-9C51-84EC6DE9EAF8}" type="presOf" srcId="{7A7C42A7-9154-44DB-9702-BBC9BD0C1867}" destId="{B97B5F8D-B9A9-44C3-8F53-70951B35A4C1}" srcOrd="0" destOrd="0" presId="urn:microsoft.com/office/officeart/2018/2/layout/IconCircleList"/>
    <dgm:cxn modelId="{028D32C7-A44B-424E-B534-60433002DEFB}" srcId="{59B38FAD-59B6-46D9-AEAE-61BFC8ED8F0A}" destId="{775462CC-3B94-49C9-8F14-64DB872CCC83}" srcOrd="7" destOrd="0" parTransId="{D3467B9D-F565-4751-89B8-E3EBFF851C72}" sibTransId="{FBAF16F5-BA55-450F-88E2-A51CC1327C75}"/>
    <dgm:cxn modelId="{4F03CAC8-AAB1-4F75-B152-1C9BF326451A}" srcId="{59B38FAD-59B6-46D9-AEAE-61BFC8ED8F0A}" destId="{62C154BC-B01A-440A-8C4A-FB99C706CE43}" srcOrd="1" destOrd="0" parTransId="{6A8937A9-06CB-4ED7-BC6D-133442E9B31E}" sibTransId="{71A0096A-5F2B-4BB7-9546-C4AD8F5A91AA}"/>
    <dgm:cxn modelId="{C3F8F5C8-6B4E-493F-9EC5-527870287333}" type="presOf" srcId="{71A0096A-5F2B-4BB7-9546-C4AD8F5A91AA}" destId="{AD4A9CF7-98CD-453C-8A9E-7246BFA2940F}" srcOrd="0" destOrd="0" presId="urn:microsoft.com/office/officeart/2018/2/layout/IconCircleList"/>
    <dgm:cxn modelId="{59EFCADA-28EF-4EBD-942D-F0F33F65BA4A}" type="presOf" srcId="{1A91653A-96F1-4A72-9EC2-827EEAAD6996}" destId="{3B6F0370-2338-4A6A-8AD9-B952B4B88E2F}" srcOrd="0" destOrd="0" presId="urn:microsoft.com/office/officeart/2018/2/layout/IconCircleList"/>
    <dgm:cxn modelId="{DB3310E6-3A1F-4783-98E8-0CEE5409CD69}" srcId="{59B38FAD-59B6-46D9-AEAE-61BFC8ED8F0A}" destId="{82CEC8C6-51FD-41C1-8ACD-EDA79A2DFFB8}" srcOrd="2" destOrd="0" parTransId="{12CE6448-11C7-49B5-9F33-C0E8E9F6013B}" sibTransId="{B71A1AEA-E32C-4CE6-B4D2-C15AF95EDE93}"/>
    <dgm:cxn modelId="{93AA33F3-3C45-41DD-99DD-3BB65238B242}" type="presOf" srcId="{B71A1AEA-E32C-4CE6-B4D2-C15AF95EDE93}" destId="{C83686E0-C163-411F-9BEE-5D04B6D7A9FB}" srcOrd="0" destOrd="0" presId="urn:microsoft.com/office/officeart/2018/2/layout/IconCircleList"/>
    <dgm:cxn modelId="{C7DC2EFD-6E68-44C1-8FF9-A0C79AB48E29}" srcId="{59B38FAD-59B6-46D9-AEAE-61BFC8ED8F0A}" destId="{1A91653A-96F1-4A72-9EC2-827EEAAD6996}" srcOrd="6" destOrd="0" parTransId="{B9C1E651-8FA0-4972-B5AE-62A2B623BB12}" sibTransId="{7A7C42A7-9154-44DB-9702-BBC9BD0C1867}"/>
    <dgm:cxn modelId="{136A4FDA-B24F-4468-8173-5AF38BC4FA15}" type="presParOf" srcId="{ED6DF31A-6721-4C50-809F-B0DF4FB56D18}" destId="{D47050A9-0F0D-407A-9DF9-161F07156112}" srcOrd="0" destOrd="0" presId="urn:microsoft.com/office/officeart/2018/2/layout/IconCircleList"/>
    <dgm:cxn modelId="{38F207F8-BF79-435B-8E44-3F501463458F}" type="presParOf" srcId="{D47050A9-0F0D-407A-9DF9-161F07156112}" destId="{AA4F3616-2683-4479-96B4-4ED122E32F9D}" srcOrd="0" destOrd="0" presId="urn:microsoft.com/office/officeart/2018/2/layout/IconCircleList"/>
    <dgm:cxn modelId="{428C2A6E-8A69-42CC-A0A3-3ABA46976956}" type="presParOf" srcId="{AA4F3616-2683-4479-96B4-4ED122E32F9D}" destId="{BBAFBEA8-6B68-45BE-9FA8-62ABCC7D3AA1}" srcOrd="0" destOrd="0" presId="urn:microsoft.com/office/officeart/2018/2/layout/IconCircleList"/>
    <dgm:cxn modelId="{C5588EE0-7A68-430C-B760-F2D9E5C60EBC}" type="presParOf" srcId="{AA4F3616-2683-4479-96B4-4ED122E32F9D}" destId="{3DAFC9FE-E12C-44F7-879D-3B9999B763C7}" srcOrd="1" destOrd="0" presId="urn:microsoft.com/office/officeart/2018/2/layout/IconCircleList"/>
    <dgm:cxn modelId="{CCAD90E9-581B-4128-B443-3FA9F3FE2069}" type="presParOf" srcId="{AA4F3616-2683-4479-96B4-4ED122E32F9D}" destId="{BAF2E7D1-B63D-4CB4-AEF7-712F5AF6568A}" srcOrd="2" destOrd="0" presId="urn:microsoft.com/office/officeart/2018/2/layout/IconCircleList"/>
    <dgm:cxn modelId="{65B6BF67-1D05-4468-880A-BF2083F5E4E0}" type="presParOf" srcId="{AA4F3616-2683-4479-96B4-4ED122E32F9D}" destId="{290666A6-7BE4-41CC-B401-D44C57DBB375}" srcOrd="3" destOrd="0" presId="urn:microsoft.com/office/officeart/2018/2/layout/IconCircleList"/>
    <dgm:cxn modelId="{8F83FE28-CF11-4705-A225-1D24D4E12B47}" type="presParOf" srcId="{D47050A9-0F0D-407A-9DF9-161F07156112}" destId="{2239618C-60DC-4081-9FB3-AA3F3CC43348}" srcOrd="1" destOrd="0" presId="urn:microsoft.com/office/officeart/2018/2/layout/IconCircleList"/>
    <dgm:cxn modelId="{41C42EA2-3C0D-452A-A579-0383B30E3719}" type="presParOf" srcId="{D47050A9-0F0D-407A-9DF9-161F07156112}" destId="{E0AD9D1C-1164-4B38-978B-9CB2F95820C3}" srcOrd="2" destOrd="0" presId="urn:microsoft.com/office/officeart/2018/2/layout/IconCircleList"/>
    <dgm:cxn modelId="{30DECF8A-425F-40E2-ADB6-8DB209313DCA}" type="presParOf" srcId="{E0AD9D1C-1164-4B38-978B-9CB2F95820C3}" destId="{8A046387-99B9-4DD7-A258-F0E47B0B61EF}" srcOrd="0" destOrd="0" presId="urn:microsoft.com/office/officeart/2018/2/layout/IconCircleList"/>
    <dgm:cxn modelId="{267F7133-E440-4312-B20D-EE4E6D5B9E5B}" type="presParOf" srcId="{E0AD9D1C-1164-4B38-978B-9CB2F95820C3}" destId="{7C896DC2-1CC8-4EE1-BE1F-5C5BDB372E78}" srcOrd="1" destOrd="0" presId="urn:microsoft.com/office/officeart/2018/2/layout/IconCircleList"/>
    <dgm:cxn modelId="{28C68041-E0FD-45A5-A65A-B39ECAAF883B}" type="presParOf" srcId="{E0AD9D1C-1164-4B38-978B-9CB2F95820C3}" destId="{6D7A644E-E2EC-480B-B297-251B52CFB499}" srcOrd="2" destOrd="0" presId="urn:microsoft.com/office/officeart/2018/2/layout/IconCircleList"/>
    <dgm:cxn modelId="{834FCA36-475C-4900-B4F9-04EC8E4625C5}" type="presParOf" srcId="{E0AD9D1C-1164-4B38-978B-9CB2F95820C3}" destId="{CB2E2A26-8B60-4DDA-AC39-27B91A338DC9}" srcOrd="3" destOrd="0" presId="urn:microsoft.com/office/officeart/2018/2/layout/IconCircleList"/>
    <dgm:cxn modelId="{1604B08D-4BE1-42EB-9522-406AB3B0AEC3}" type="presParOf" srcId="{D47050A9-0F0D-407A-9DF9-161F07156112}" destId="{AD4A9CF7-98CD-453C-8A9E-7246BFA2940F}" srcOrd="3" destOrd="0" presId="urn:microsoft.com/office/officeart/2018/2/layout/IconCircleList"/>
    <dgm:cxn modelId="{8257FB80-F853-4D5D-835F-1ADB800AE5E6}" type="presParOf" srcId="{D47050A9-0F0D-407A-9DF9-161F07156112}" destId="{7D1ACE76-3790-4503-965B-2E04545CF200}" srcOrd="4" destOrd="0" presId="urn:microsoft.com/office/officeart/2018/2/layout/IconCircleList"/>
    <dgm:cxn modelId="{2EEC6133-4817-48CD-82E2-AE46BB14D965}" type="presParOf" srcId="{7D1ACE76-3790-4503-965B-2E04545CF200}" destId="{A7543BE6-85D7-4AFB-A759-C1A47EFE2AB2}" srcOrd="0" destOrd="0" presId="urn:microsoft.com/office/officeart/2018/2/layout/IconCircleList"/>
    <dgm:cxn modelId="{35555301-3B9E-4D7E-B525-A3F1894D0412}" type="presParOf" srcId="{7D1ACE76-3790-4503-965B-2E04545CF200}" destId="{712F33B5-937C-4F85-A897-5481BEA66742}" srcOrd="1" destOrd="0" presId="urn:microsoft.com/office/officeart/2018/2/layout/IconCircleList"/>
    <dgm:cxn modelId="{615561A9-743A-4B9B-B358-35CD3558811D}" type="presParOf" srcId="{7D1ACE76-3790-4503-965B-2E04545CF200}" destId="{D7554399-B2FD-47CD-B40E-CF969A00396E}" srcOrd="2" destOrd="0" presId="urn:microsoft.com/office/officeart/2018/2/layout/IconCircleList"/>
    <dgm:cxn modelId="{DCA2CB0F-6D51-4151-87F5-EC06FB06070D}" type="presParOf" srcId="{7D1ACE76-3790-4503-965B-2E04545CF200}" destId="{CD79C0E6-955F-4882-8B77-79274CC98BEF}" srcOrd="3" destOrd="0" presId="urn:microsoft.com/office/officeart/2018/2/layout/IconCircleList"/>
    <dgm:cxn modelId="{E56B2B7A-1EF0-4DCA-BECC-7E7A23D4688C}" type="presParOf" srcId="{D47050A9-0F0D-407A-9DF9-161F07156112}" destId="{C83686E0-C163-411F-9BEE-5D04B6D7A9FB}" srcOrd="5" destOrd="0" presId="urn:microsoft.com/office/officeart/2018/2/layout/IconCircleList"/>
    <dgm:cxn modelId="{7B4BDE68-A419-4C06-AD41-53B0BA57D229}" type="presParOf" srcId="{D47050A9-0F0D-407A-9DF9-161F07156112}" destId="{881F2A8A-0C16-4024-9855-E5C1E6C98629}" srcOrd="6" destOrd="0" presId="urn:microsoft.com/office/officeart/2018/2/layout/IconCircleList"/>
    <dgm:cxn modelId="{C01050DB-A3D8-4A54-AAE7-034C5A264251}" type="presParOf" srcId="{881F2A8A-0C16-4024-9855-E5C1E6C98629}" destId="{DA572943-0589-4789-849D-4D7B65F85D9B}" srcOrd="0" destOrd="0" presId="urn:microsoft.com/office/officeart/2018/2/layout/IconCircleList"/>
    <dgm:cxn modelId="{77274CFE-208C-43A0-A8EF-181FF0809EE1}" type="presParOf" srcId="{881F2A8A-0C16-4024-9855-E5C1E6C98629}" destId="{6D84B923-42CD-48FE-A80D-B0F2653F859D}" srcOrd="1" destOrd="0" presId="urn:microsoft.com/office/officeart/2018/2/layout/IconCircleList"/>
    <dgm:cxn modelId="{1898CC0F-399E-4CA2-A254-9A3EFE58FEF9}" type="presParOf" srcId="{881F2A8A-0C16-4024-9855-E5C1E6C98629}" destId="{3DAC9E79-765C-46C0-B9BC-EA3AADBA6960}" srcOrd="2" destOrd="0" presId="urn:microsoft.com/office/officeart/2018/2/layout/IconCircleList"/>
    <dgm:cxn modelId="{2B53F381-C582-40D3-908E-36023D6A5242}" type="presParOf" srcId="{881F2A8A-0C16-4024-9855-E5C1E6C98629}" destId="{9EBD1B26-EF57-4932-85B1-704D3EC99150}" srcOrd="3" destOrd="0" presId="urn:microsoft.com/office/officeart/2018/2/layout/IconCircleList"/>
    <dgm:cxn modelId="{D0BC0AC8-090F-47D5-AE5D-8B104ADE8A15}" type="presParOf" srcId="{D47050A9-0F0D-407A-9DF9-161F07156112}" destId="{9F477E58-2718-4306-84A7-DAF26C77D592}" srcOrd="7" destOrd="0" presId="urn:microsoft.com/office/officeart/2018/2/layout/IconCircleList"/>
    <dgm:cxn modelId="{1AA66969-F2BF-4DF0-8200-3AE15857A677}" type="presParOf" srcId="{D47050A9-0F0D-407A-9DF9-161F07156112}" destId="{271EE042-1525-4C3F-832D-33DD09F86C21}" srcOrd="8" destOrd="0" presId="urn:microsoft.com/office/officeart/2018/2/layout/IconCircleList"/>
    <dgm:cxn modelId="{2C771193-5F51-4413-A456-3DE0A0DB137B}" type="presParOf" srcId="{271EE042-1525-4C3F-832D-33DD09F86C21}" destId="{A3EFCBDA-5182-437E-A2D0-8BFB653CFF79}" srcOrd="0" destOrd="0" presId="urn:microsoft.com/office/officeart/2018/2/layout/IconCircleList"/>
    <dgm:cxn modelId="{E6EC6DBF-C4E6-49C4-8C7E-419EA8FB6779}" type="presParOf" srcId="{271EE042-1525-4C3F-832D-33DD09F86C21}" destId="{03E3A2B3-955E-4D92-859D-2FA198D2D0F5}" srcOrd="1" destOrd="0" presId="urn:microsoft.com/office/officeart/2018/2/layout/IconCircleList"/>
    <dgm:cxn modelId="{F58A12E1-C40D-4F77-8735-27A3FBD2A8CA}" type="presParOf" srcId="{271EE042-1525-4C3F-832D-33DD09F86C21}" destId="{632BA24A-03B0-43F2-A58D-26F30EA3AA8A}" srcOrd="2" destOrd="0" presId="urn:microsoft.com/office/officeart/2018/2/layout/IconCircleList"/>
    <dgm:cxn modelId="{3A7FBAF3-A5EA-4DAC-963D-208298779481}" type="presParOf" srcId="{271EE042-1525-4C3F-832D-33DD09F86C21}" destId="{B3218813-2D2E-4073-950F-B9E1E65F9F6A}" srcOrd="3" destOrd="0" presId="urn:microsoft.com/office/officeart/2018/2/layout/IconCircleList"/>
    <dgm:cxn modelId="{0B67058A-96BA-470E-A900-DB530FF61285}" type="presParOf" srcId="{D47050A9-0F0D-407A-9DF9-161F07156112}" destId="{3FECD27B-1351-471A-B46F-1151EBF1BAB4}" srcOrd="9" destOrd="0" presId="urn:microsoft.com/office/officeart/2018/2/layout/IconCircleList"/>
    <dgm:cxn modelId="{D309B8B9-D6A3-4655-B87C-9D2FFF208646}" type="presParOf" srcId="{D47050A9-0F0D-407A-9DF9-161F07156112}" destId="{9F1BF83A-DB81-4782-8C6A-6790AD837B42}" srcOrd="10" destOrd="0" presId="urn:microsoft.com/office/officeart/2018/2/layout/IconCircleList"/>
    <dgm:cxn modelId="{E645ACDA-3DAF-4E40-87C9-D070D9A53C58}" type="presParOf" srcId="{9F1BF83A-DB81-4782-8C6A-6790AD837B42}" destId="{BCF5AD40-BC0A-4AD9-BAA3-8A0B27BB5E29}" srcOrd="0" destOrd="0" presId="urn:microsoft.com/office/officeart/2018/2/layout/IconCircleList"/>
    <dgm:cxn modelId="{EAA85D5A-E93D-4A98-B5DA-F5E7C43BDD04}" type="presParOf" srcId="{9F1BF83A-DB81-4782-8C6A-6790AD837B42}" destId="{A9E90132-1027-40B4-B8BE-C0D17318FC37}" srcOrd="1" destOrd="0" presId="urn:microsoft.com/office/officeart/2018/2/layout/IconCircleList"/>
    <dgm:cxn modelId="{C4E132FD-4BCE-4EBF-8E02-BAAFD667B4A6}" type="presParOf" srcId="{9F1BF83A-DB81-4782-8C6A-6790AD837B42}" destId="{C4ED5311-9713-4BEE-A427-A4020DB0C920}" srcOrd="2" destOrd="0" presId="urn:microsoft.com/office/officeart/2018/2/layout/IconCircleList"/>
    <dgm:cxn modelId="{09525AA3-002B-41C0-B502-0BB1B7915BD2}" type="presParOf" srcId="{9F1BF83A-DB81-4782-8C6A-6790AD837B42}" destId="{C406ABA7-F70C-46E0-A94B-BCA0274F51F9}" srcOrd="3" destOrd="0" presId="urn:microsoft.com/office/officeart/2018/2/layout/IconCircleList"/>
    <dgm:cxn modelId="{C8D8BA9E-0436-4C2E-B343-C4E975C578C5}" type="presParOf" srcId="{D47050A9-0F0D-407A-9DF9-161F07156112}" destId="{C5AA9A5B-0BAB-4B1F-B409-FDFECEE18C06}" srcOrd="11" destOrd="0" presId="urn:microsoft.com/office/officeart/2018/2/layout/IconCircleList"/>
    <dgm:cxn modelId="{93C0A5CB-DA5D-415B-86D0-13A82F2CB4B7}" type="presParOf" srcId="{D47050A9-0F0D-407A-9DF9-161F07156112}" destId="{7CCADCB2-C4B1-4019-B4F2-23E107F7E56C}" srcOrd="12" destOrd="0" presId="urn:microsoft.com/office/officeart/2018/2/layout/IconCircleList"/>
    <dgm:cxn modelId="{0BEDA620-02D8-4644-81CC-D614E28A925F}" type="presParOf" srcId="{7CCADCB2-C4B1-4019-B4F2-23E107F7E56C}" destId="{BECAB25B-2557-40B0-A3FD-5C8E619CD02B}" srcOrd="0" destOrd="0" presId="urn:microsoft.com/office/officeart/2018/2/layout/IconCircleList"/>
    <dgm:cxn modelId="{4EDEFA18-9302-4DE4-B47F-FF91FF556DB6}" type="presParOf" srcId="{7CCADCB2-C4B1-4019-B4F2-23E107F7E56C}" destId="{EE0CA288-A17E-4124-ADBB-D3098EDB1499}" srcOrd="1" destOrd="0" presId="urn:microsoft.com/office/officeart/2018/2/layout/IconCircleList"/>
    <dgm:cxn modelId="{F87F8323-9E3F-4133-8316-BFA77FD5114E}" type="presParOf" srcId="{7CCADCB2-C4B1-4019-B4F2-23E107F7E56C}" destId="{F49FE1A3-AA11-45C8-AE3E-0318827743BF}" srcOrd="2" destOrd="0" presId="urn:microsoft.com/office/officeart/2018/2/layout/IconCircleList"/>
    <dgm:cxn modelId="{4565C9B1-022A-44C8-A553-8855D1EB235C}" type="presParOf" srcId="{7CCADCB2-C4B1-4019-B4F2-23E107F7E56C}" destId="{3B6F0370-2338-4A6A-8AD9-B952B4B88E2F}" srcOrd="3" destOrd="0" presId="urn:microsoft.com/office/officeart/2018/2/layout/IconCircleList"/>
    <dgm:cxn modelId="{3FD927B8-6BA4-45F6-BC6F-EB0295ED1664}" type="presParOf" srcId="{D47050A9-0F0D-407A-9DF9-161F07156112}" destId="{B97B5F8D-B9A9-44C3-8F53-70951B35A4C1}" srcOrd="13" destOrd="0" presId="urn:microsoft.com/office/officeart/2018/2/layout/IconCircleList"/>
    <dgm:cxn modelId="{17A59FE4-6DEF-4DDC-8D90-6C46BD4AE23B}" type="presParOf" srcId="{D47050A9-0F0D-407A-9DF9-161F07156112}" destId="{9DB79A8E-24BE-48C4-A8C7-F141AAB57EF5}" srcOrd="14" destOrd="0" presId="urn:microsoft.com/office/officeart/2018/2/layout/IconCircleList"/>
    <dgm:cxn modelId="{047EE825-8D78-4B7E-BBAB-5C59E72A4A0A}" type="presParOf" srcId="{9DB79A8E-24BE-48C4-A8C7-F141AAB57EF5}" destId="{EF5D75C8-340A-4EB5-8067-A63DD4281F94}" srcOrd="0" destOrd="0" presId="urn:microsoft.com/office/officeart/2018/2/layout/IconCircleList"/>
    <dgm:cxn modelId="{4FBA6E67-04F1-4938-95DE-21C83529EA91}" type="presParOf" srcId="{9DB79A8E-24BE-48C4-A8C7-F141AAB57EF5}" destId="{5379734B-6221-45ED-946D-83F6A7E0DF2E}" srcOrd="1" destOrd="0" presId="urn:microsoft.com/office/officeart/2018/2/layout/IconCircleList"/>
    <dgm:cxn modelId="{F982AF7E-B317-4224-94E1-F51650D9254D}" type="presParOf" srcId="{9DB79A8E-24BE-48C4-A8C7-F141AAB57EF5}" destId="{EF7CB8DA-2DC1-4AB1-937B-A4E1A2B202D5}" srcOrd="2" destOrd="0" presId="urn:microsoft.com/office/officeart/2018/2/layout/IconCircleList"/>
    <dgm:cxn modelId="{A6CF6EDE-FE6C-46E4-9F24-200A48AFEBC4}" type="presParOf" srcId="{9DB79A8E-24BE-48C4-A8C7-F141AAB57EF5}" destId="{ADB9B6F9-56EF-4E72-8207-6DB94111EC4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319A82-9343-4F6C-911C-216D018B9601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2B6E5F6-0973-437C-B483-872A37DCE84B}">
      <dgm:prSet/>
      <dgm:spPr/>
      <dgm:t>
        <a:bodyPr/>
        <a:lstStyle/>
        <a:p>
          <a:r>
            <a:rPr lang="en-US"/>
            <a:t>Science &amp; math voluntary</a:t>
          </a:r>
        </a:p>
      </dgm:t>
    </dgm:pt>
    <dgm:pt modelId="{A4657E33-623A-45DA-8F33-1D6F4AACDF43}" type="parTrans" cxnId="{CBFEFB1E-C1BE-4CDA-9568-75A218AB17A3}">
      <dgm:prSet/>
      <dgm:spPr/>
      <dgm:t>
        <a:bodyPr/>
        <a:lstStyle/>
        <a:p>
          <a:endParaRPr lang="en-US"/>
        </a:p>
      </dgm:t>
    </dgm:pt>
    <dgm:pt modelId="{830142F1-BC26-4A64-93C2-BDBD3612E13F}" type="sibTrans" cxnId="{CBFEFB1E-C1BE-4CDA-9568-75A218AB17A3}">
      <dgm:prSet/>
      <dgm:spPr/>
      <dgm:t>
        <a:bodyPr/>
        <a:lstStyle/>
        <a:p>
          <a:endParaRPr lang="en-US"/>
        </a:p>
      </dgm:t>
    </dgm:pt>
    <dgm:pt modelId="{4DD4AA9C-39E3-4B15-805B-7B4B3F8040A3}">
      <dgm:prSet/>
      <dgm:spPr/>
      <dgm:t>
        <a:bodyPr/>
        <a:lstStyle/>
        <a:p>
          <a:r>
            <a:rPr lang="en-US"/>
            <a:t>most pupils take biology in HS</a:t>
          </a:r>
        </a:p>
      </dgm:t>
    </dgm:pt>
    <dgm:pt modelId="{884DD0EE-219B-4984-819F-A946E38D469B}" type="parTrans" cxnId="{D0C70C02-7FFF-4D53-B829-8404EAA15890}">
      <dgm:prSet/>
      <dgm:spPr/>
      <dgm:t>
        <a:bodyPr/>
        <a:lstStyle/>
        <a:p>
          <a:endParaRPr lang="en-US"/>
        </a:p>
      </dgm:t>
    </dgm:pt>
    <dgm:pt modelId="{5B1E9CD0-D571-4DA5-8B09-2028B7B80780}" type="sibTrans" cxnId="{D0C70C02-7FFF-4D53-B829-8404EAA15890}">
      <dgm:prSet/>
      <dgm:spPr/>
      <dgm:t>
        <a:bodyPr/>
        <a:lstStyle/>
        <a:p>
          <a:endParaRPr lang="en-US"/>
        </a:p>
      </dgm:t>
    </dgm:pt>
    <dgm:pt modelId="{39CE0BD1-BD67-4914-9707-E70087775DD8}">
      <dgm:prSet/>
      <dgm:spPr/>
      <dgm:t>
        <a:bodyPr/>
        <a:lstStyle/>
        <a:p>
          <a:r>
            <a:rPr lang="en-US"/>
            <a:t>45% take chemistry in HS</a:t>
          </a:r>
        </a:p>
      </dgm:t>
    </dgm:pt>
    <dgm:pt modelId="{118F7639-7599-4B29-960B-E8EADA9FA981}" type="parTrans" cxnId="{E9F83E74-1100-41B1-B1AE-780D6630D9BA}">
      <dgm:prSet/>
      <dgm:spPr/>
      <dgm:t>
        <a:bodyPr/>
        <a:lstStyle/>
        <a:p>
          <a:endParaRPr lang="en-US"/>
        </a:p>
      </dgm:t>
    </dgm:pt>
    <dgm:pt modelId="{3F8CB510-93AE-4243-8A34-6F2613F285B1}" type="sibTrans" cxnId="{E9F83E74-1100-41B1-B1AE-780D6630D9BA}">
      <dgm:prSet/>
      <dgm:spPr/>
      <dgm:t>
        <a:bodyPr/>
        <a:lstStyle/>
        <a:p>
          <a:endParaRPr lang="en-US"/>
        </a:p>
      </dgm:t>
    </dgm:pt>
    <dgm:pt modelId="{4D0DDEBD-9650-406E-8FD4-E2760D132C9C}">
      <dgm:prSet/>
      <dgm:spPr/>
      <dgm:t>
        <a:bodyPr/>
        <a:lstStyle/>
        <a:p>
          <a:r>
            <a:rPr lang="en-US"/>
            <a:t>23% take physics in HS</a:t>
          </a:r>
        </a:p>
      </dgm:t>
    </dgm:pt>
    <dgm:pt modelId="{8E069605-5D12-457C-B3F2-A4158EA15BFC}" type="parTrans" cxnId="{A6603053-A9A6-4A10-B5BD-85B04619CEE5}">
      <dgm:prSet/>
      <dgm:spPr/>
      <dgm:t>
        <a:bodyPr/>
        <a:lstStyle/>
        <a:p>
          <a:endParaRPr lang="en-US"/>
        </a:p>
      </dgm:t>
    </dgm:pt>
    <dgm:pt modelId="{882B8641-981D-40D8-9B79-BFB8D4C3C32C}" type="sibTrans" cxnId="{A6603053-A9A6-4A10-B5BD-85B04619CEE5}">
      <dgm:prSet/>
      <dgm:spPr/>
      <dgm:t>
        <a:bodyPr/>
        <a:lstStyle/>
        <a:p>
          <a:endParaRPr lang="en-US"/>
        </a:p>
      </dgm:t>
    </dgm:pt>
    <dgm:pt modelId="{390A4AA5-8BE3-46B6-821F-CD5DCCCA08C4}">
      <dgm:prSet/>
      <dgm:spPr/>
      <dgm:t>
        <a:bodyPr/>
        <a:lstStyle/>
        <a:p>
          <a:r>
            <a:rPr lang="en-US"/>
            <a:t>10% take no algebra</a:t>
          </a:r>
        </a:p>
      </dgm:t>
    </dgm:pt>
    <dgm:pt modelId="{D615AB45-B04F-472F-97CC-C180D94AEEB9}" type="parTrans" cxnId="{41A8A024-DFDE-4FE7-9A4A-8B4687EB86AA}">
      <dgm:prSet/>
      <dgm:spPr/>
      <dgm:t>
        <a:bodyPr/>
        <a:lstStyle/>
        <a:p>
          <a:endParaRPr lang="en-US"/>
        </a:p>
      </dgm:t>
    </dgm:pt>
    <dgm:pt modelId="{066CCA40-21F9-4724-A251-D3B56A5AE10F}" type="sibTrans" cxnId="{41A8A024-DFDE-4FE7-9A4A-8B4687EB86AA}">
      <dgm:prSet/>
      <dgm:spPr/>
      <dgm:t>
        <a:bodyPr/>
        <a:lstStyle/>
        <a:p>
          <a:endParaRPr lang="en-US"/>
        </a:p>
      </dgm:t>
    </dgm:pt>
    <dgm:pt modelId="{80BB1FCB-0FE5-485D-B5F4-24B14DEBA25A}">
      <dgm:prSet/>
      <dgm:spPr/>
      <dgm:t>
        <a:bodyPr/>
        <a:lstStyle/>
        <a:p>
          <a:r>
            <a:rPr lang="en-US"/>
            <a:t>6% take calculus</a:t>
          </a:r>
        </a:p>
      </dgm:t>
    </dgm:pt>
    <dgm:pt modelId="{60C3B4F3-11BC-44B1-AF3F-FC32DCA1503C}" type="parTrans" cxnId="{9D57868D-85F5-4D1B-9F40-5180043343D9}">
      <dgm:prSet/>
      <dgm:spPr/>
      <dgm:t>
        <a:bodyPr/>
        <a:lstStyle/>
        <a:p>
          <a:endParaRPr lang="en-US"/>
        </a:p>
      </dgm:t>
    </dgm:pt>
    <dgm:pt modelId="{98668CB9-3BAB-49C1-BFF6-541F11012161}" type="sibTrans" cxnId="{9D57868D-85F5-4D1B-9F40-5180043343D9}">
      <dgm:prSet/>
      <dgm:spPr/>
      <dgm:t>
        <a:bodyPr/>
        <a:lstStyle/>
        <a:p>
          <a:endParaRPr lang="en-US"/>
        </a:p>
      </dgm:t>
    </dgm:pt>
    <dgm:pt modelId="{96FB9031-C518-D04D-A79D-EF514889F75F}" type="pres">
      <dgm:prSet presAssocID="{A7319A82-9343-4F6C-911C-216D018B9601}" presName="Name0" presStyleCnt="0">
        <dgm:presLayoutVars>
          <dgm:dir/>
          <dgm:resizeHandles val="exact"/>
        </dgm:presLayoutVars>
      </dgm:prSet>
      <dgm:spPr/>
    </dgm:pt>
    <dgm:pt modelId="{8A5C6E97-A097-014F-84EE-5DEBD8B64C41}" type="pres">
      <dgm:prSet presAssocID="{F2B6E5F6-0973-437C-B483-872A37DCE84B}" presName="node" presStyleLbl="node1" presStyleIdx="0" presStyleCnt="6">
        <dgm:presLayoutVars>
          <dgm:bulletEnabled val="1"/>
        </dgm:presLayoutVars>
      </dgm:prSet>
      <dgm:spPr/>
    </dgm:pt>
    <dgm:pt modelId="{CA9ADC3A-63F8-7F46-885C-AACC329EEB5E}" type="pres">
      <dgm:prSet presAssocID="{830142F1-BC26-4A64-93C2-BDBD3612E13F}" presName="sibTrans" presStyleLbl="sibTrans1D1" presStyleIdx="0" presStyleCnt="5"/>
      <dgm:spPr/>
    </dgm:pt>
    <dgm:pt modelId="{DDB315E5-3F87-9B44-B54A-1A6C2E5674E5}" type="pres">
      <dgm:prSet presAssocID="{830142F1-BC26-4A64-93C2-BDBD3612E13F}" presName="connectorText" presStyleLbl="sibTrans1D1" presStyleIdx="0" presStyleCnt="5"/>
      <dgm:spPr/>
    </dgm:pt>
    <dgm:pt modelId="{D357489A-0F4A-B343-B8D8-C503643952C3}" type="pres">
      <dgm:prSet presAssocID="{4DD4AA9C-39E3-4B15-805B-7B4B3F8040A3}" presName="node" presStyleLbl="node1" presStyleIdx="1" presStyleCnt="6">
        <dgm:presLayoutVars>
          <dgm:bulletEnabled val="1"/>
        </dgm:presLayoutVars>
      </dgm:prSet>
      <dgm:spPr/>
    </dgm:pt>
    <dgm:pt modelId="{B916A6C6-70AC-0E4C-807C-860BFE3D5B88}" type="pres">
      <dgm:prSet presAssocID="{5B1E9CD0-D571-4DA5-8B09-2028B7B80780}" presName="sibTrans" presStyleLbl="sibTrans1D1" presStyleIdx="1" presStyleCnt="5"/>
      <dgm:spPr/>
    </dgm:pt>
    <dgm:pt modelId="{06236F17-F8ED-084F-9001-6B6D24F45A7C}" type="pres">
      <dgm:prSet presAssocID="{5B1E9CD0-D571-4DA5-8B09-2028B7B80780}" presName="connectorText" presStyleLbl="sibTrans1D1" presStyleIdx="1" presStyleCnt="5"/>
      <dgm:spPr/>
    </dgm:pt>
    <dgm:pt modelId="{43198129-860F-4442-9FDE-04256BC40C9B}" type="pres">
      <dgm:prSet presAssocID="{39CE0BD1-BD67-4914-9707-E70087775DD8}" presName="node" presStyleLbl="node1" presStyleIdx="2" presStyleCnt="6">
        <dgm:presLayoutVars>
          <dgm:bulletEnabled val="1"/>
        </dgm:presLayoutVars>
      </dgm:prSet>
      <dgm:spPr/>
    </dgm:pt>
    <dgm:pt modelId="{622E83EE-DA31-4F49-9FFD-E5EA9EB6C812}" type="pres">
      <dgm:prSet presAssocID="{3F8CB510-93AE-4243-8A34-6F2613F285B1}" presName="sibTrans" presStyleLbl="sibTrans1D1" presStyleIdx="2" presStyleCnt="5"/>
      <dgm:spPr/>
    </dgm:pt>
    <dgm:pt modelId="{EF9C905C-B44F-444F-82A9-D46BC4B0895E}" type="pres">
      <dgm:prSet presAssocID="{3F8CB510-93AE-4243-8A34-6F2613F285B1}" presName="connectorText" presStyleLbl="sibTrans1D1" presStyleIdx="2" presStyleCnt="5"/>
      <dgm:spPr/>
    </dgm:pt>
    <dgm:pt modelId="{87DBD451-8A83-5647-AE55-F2A547C48121}" type="pres">
      <dgm:prSet presAssocID="{4D0DDEBD-9650-406E-8FD4-E2760D132C9C}" presName="node" presStyleLbl="node1" presStyleIdx="3" presStyleCnt="6">
        <dgm:presLayoutVars>
          <dgm:bulletEnabled val="1"/>
        </dgm:presLayoutVars>
      </dgm:prSet>
      <dgm:spPr/>
    </dgm:pt>
    <dgm:pt modelId="{3B5A7409-C51F-3147-8A98-FBA13C7B8B0B}" type="pres">
      <dgm:prSet presAssocID="{882B8641-981D-40D8-9B79-BFB8D4C3C32C}" presName="sibTrans" presStyleLbl="sibTrans1D1" presStyleIdx="3" presStyleCnt="5"/>
      <dgm:spPr/>
    </dgm:pt>
    <dgm:pt modelId="{DF007FF9-D01D-CF4A-A7E8-C393B7A2D4E5}" type="pres">
      <dgm:prSet presAssocID="{882B8641-981D-40D8-9B79-BFB8D4C3C32C}" presName="connectorText" presStyleLbl="sibTrans1D1" presStyleIdx="3" presStyleCnt="5"/>
      <dgm:spPr/>
    </dgm:pt>
    <dgm:pt modelId="{DF66F454-111A-7D43-920D-187A36FEB607}" type="pres">
      <dgm:prSet presAssocID="{390A4AA5-8BE3-46B6-821F-CD5DCCCA08C4}" presName="node" presStyleLbl="node1" presStyleIdx="4" presStyleCnt="6">
        <dgm:presLayoutVars>
          <dgm:bulletEnabled val="1"/>
        </dgm:presLayoutVars>
      </dgm:prSet>
      <dgm:spPr/>
    </dgm:pt>
    <dgm:pt modelId="{8BEE1320-5889-1249-8570-BC4863CDFFD8}" type="pres">
      <dgm:prSet presAssocID="{066CCA40-21F9-4724-A251-D3B56A5AE10F}" presName="sibTrans" presStyleLbl="sibTrans1D1" presStyleIdx="4" presStyleCnt="5"/>
      <dgm:spPr/>
    </dgm:pt>
    <dgm:pt modelId="{3FFF4EBD-6E0A-7748-A4D6-582F5348F5B9}" type="pres">
      <dgm:prSet presAssocID="{066CCA40-21F9-4724-A251-D3B56A5AE10F}" presName="connectorText" presStyleLbl="sibTrans1D1" presStyleIdx="4" presStyleCnt="5"/>
      <dgm:spPr/>
    </dgm:pt>
    <dgm:pt modelId="{14F4595B-FDE3-AA4B-AAD5-26131646A555}" type="pres">
      <dgm:prSet presAssocID="{80BB1FCB-0FE5-485D-B5F4-24B14DEBA25A}" presName="node" presStyleLbl="node1" presStyleIdx="5" presStyleCnt="6">
        <dgm:presLayoutVars>
          <dgm:bulletEnabled val="1"/>
        </dgm:presLayoutVars>
      </dgm:prSet>
      <dgm:spPr/>
    </dgm:pt>
  </dgm:ptLst>
  <dgm:cxnLst>
    <dgm:cxn modelId="{D0C70C02-7FFF-4D53-B829-8404EAA15890}" srcId="{A7319A82-9343-4F6C-911C-216D018B9601}" destId="{4DD4AA9C-39E3-4B15-805B-7B4B3F8040A3}" srcOrd="1" destOrd="0" parTransId="{884DD0EE-219B-4984-819F-A946E38D469B}" sibTransId="{5B1E9CD0-D571-4DA5-8B09-2028B7B80780}"/>
    <dgm:cxn modelId="{19A64F08-0EAF-044A-B08D-43B63DECD606}" type="presOf" srcId="{830142F1-BC26-4A64-93C2-BDBD3612E13F}" destId="{DDB315E5-3F87-9B44-B54A-1A6C2E5674E5}" srcOrd="1" destOrd="0" presId="urn:microsoft.com/office/officeart/2016/7/layout/RepeatingBendingProcessNew"/>
    <dgm:cxn modelId="{CBFEFB1E-C1BE-4CDA-9568-75A218AB17A3}" srcId="{A7319A82-9343-4F6C-911C-216D018B9601}" destId="{F2B6E5F6-0973-437C-B483-872A37DCE84B}" srcOrd="0" destOrd="0" parTransId="{A4657E33-623A-45DA-8F33-1D6F4AACDF43}" sibTransId="{830142F1-BC26-4A64-93C2-BDBD3612E13F}"/>
    <dgm:cxn modelId="{41A8A024-DFDE-4FE7-9A4A-8B4687EB86AA}" srcId="{A7319A82-9343-4F6C-911C-216D018B9601}" destId="{390A4AA5-8BE3-46B6-821F-CD5DCCCA08C4}" srcOrd="4" destOrd="0" parTransId="{D615AB45-B04F-472F-97CC-C180D94AEEB9}" sibTransId="{066CCA40-21F9-4724-A251-D3B56A5AE10F}"/>
    <dgm:cxn modelId="{7451E934-B94C-B848-B83D-5EA6D6CA0E65}" type="presOf" srcId="{4DD4AA9C-39E3-4B15-805B-7B4B3F8040A3}" destId="{D357489A-0F4A-B343-B8D8-C503643952C3}" srcOrd="0" destOrd="0" presId="urn:microsoft.com/office/officeart/2016/7/layout/RepeatingBendingProcessNew"/>
    <dgm:cxn modelId="{79AA7E3D-BBEA-534D-A396-EA10CD46266E}" type="presOf" srcId="{066CCA40-21F9-4724-A251-D3B56A5AE10F}" destId="{3FFF4EBD-6E0A-7748-A4D6-582F5348F5B9}" srcOrd="1" destOrd="0" presId="urn:microsoft.com/office/officeart/2016/7/layout/RepeatingBendingProcessNew"/>
    <dgm:cxn modelId="{14B65542-DF0F-7D41-BC48-0F8DF90093CA}" type="presOf" srcId="{3F8CB510-93AE-4243-8A34-6F2613F285B1}" destId="{622E83EE-DA31-4F49-9FFD-E5EA9EB6C812}" srcOrd="0" destOrd="0" presId="urn:microsoft.com/office/officeart/2016/7/layout/RepeatingBendingProcessNew"/>
    <dgm:cxn modelId="{DD3AAC4F-9E91-BE45-A390-F3F1EBBA7A6E}" type="presOf" srcId="{882B8641-981D-40D8-9B79-BFB8D4C3C32C}" destId="{DF007FF9-D01D-CF4A-A7E8-C393B7A2D4E5}" srcOrd="1" destOrd="0" presId="urn:microsoft.com/office/officeart/2016/7/layout/RepeatingBendingProcessNew"/>
    <dgm:cxn modelId="{A6603053-A9A6-4A10-B5BD-85B04619CEE5}" srcId="{A7319A82-9343-4F6C-911C-216D018B9601}" destId="{4D0DDEBD-9650-406E-8FD4-E2760D132C9C}" srcOrd="3" destOrd="0" parTransId="{8E069605-5D12-457C-B3F2-A4158EA15BFC}" sibTransId="{882B8641-981D-40D8-9B79-BFB8D4C3C32C}"/>
    <dgm:cxn modelId="{B16D0661-D6E7-1E4F-8E0E-D6831A417695}" type="presOf" srcId="{066CCA40-21F9-4724-A251-D3B56A5AE10F}" destId="{8BEE1320-5889-1249-8570-BC4863CDFFD8}" srcOrd="0" destOrd="0" presId="urn:microsoft.com/office/officeart/2016/7/layout/RepeatingBendingProcessNew"/>
    <dgm:cxn modelId="{6AA8CA64-E7AF-5749-8A2D-F12113DD1895}" type="presOf" srcId="{4D0DDEBD-9650-406E-8FD4-E2760D132C9C}" destId="{87DBD451-8A83-5647-AE55-F2A547C48121}" srcOrd="0" destOrd="0" presId="urn:microsoft.com/office/officeart/2016/7/layout/RepeatingBendingProcessNew"/>
    <dgm:cxn modelId="{55C73F68-FACD-DA4B-A8EB-7635C0C7A96D}" type="presOf" srcId="{5B1E9CD0-D571-4DA5-8B09-2028B7B80780}" destId="{06236F17-F8ED-084F-9001-6B6D24F45A7C}" srcOrd="1" destOrd="0" presId="urn:microsoft.com/office/officeart/2016/7/layout/RepeatingBendingProcessNew"/>
    <dgm:cxn modelId="{C8A64068-09B2-8C43-97E6-C80E5FD0101A}" type="presOf" srcId="{3F8CB510-93AE-4243-8A34-6F2613F285B1}" destId="{EF9C905C-B44F-444F-82A9-D46BC4B0895E}" srcOrd="1" destOrd="0" presId="urn:microsoft.com/office/officeart/2016/7/layout/RepeatingBendingProcessNew"/>
    <dgm:cxn modelId="{944C9F6F-C8C8-D745-B0B2-31EC8C08BDDA}" type="presOf" srcId="{80BB1FCB-0FE5-485D-B5F4-24B14DEBA25A}" destId="{14F4595B-FDE3-AA4B-AAD5-26131646A555}" srcOrd="0" destOrd="0" presId="urn:microsoft.com/office/officeart/2016/7/layout/RepeatingBendingProcessNew"/>
    <dgm:cxn modelId="{E9F83E74-1100-41B1-B1AE-780D6630D9BA}" srcId="{A7319A82-9343-4F6C-911C-216D018B9601}" destId="{39CE0BD1-BD67-4914-9707-E70087775DD8}" srcOrd="2" destOrd="0" parTransId="{118F7639-7599-4B29-960B-E8EADA9FA981}" sibTransId="{3F8CB510-93AE-4243-8A34-6F2613F285B1}"/>
    <dgm:cxn modelId="{E2BE2078-B009-884D-B89D-59A7DFB82AE0}" type="presOf" srcId="{39CE0BD1-BD67-4914-9707-E70087775DD8}" destId="{43198129-860F-4442-9FDE-04256BC40C9B}" srcOrd="0" destOrd="0" presId="urn:microsoft.com/office/officeart/2016/7/layout/RepeatingBendingProcessNew"/>
    <dgm:cxn modelId="{BF97D77B-D39D-024B-8D4A-3B8136B3057E}" type="presOf" srcId="{830142F1-BC26-4A64-93C2-BDBD3612E13F}" destId="{CA9ADC3A-63F8-7F46-885C-AACC329EEB5E}" srcOrd="0" destOrd="0" presId="urn:microsoft.com/office/officeart/2016/7/layout/RepeatingBendingProcessNew"/>
    <dgm:cxn modelId="{C2BB0689-EFA2-D940-9B50-831CE6F4AE8B}" type="presOf" srcId="{F2B6E5F6-0973-437C-B483-872A37DCE84B}" destId="{8A5C6E97-A097-014F-84EE-5DEBD8B64C41}" srcOrd="0" destOrd="0" presId="urn:microsoft.com/office/officeart/2016/7/layout/RepeatingBendingProcessNew"/>
    <dgm:cxn modelId="{9D57868D-85F5-4D1B-9F40-5180043343D9}" srcId="{A7319A82-9343-4F6C-911C-216D018B9601}" destId="{80BB1FCB-0FE5-485D-B5F4-24B14DEBA25A}" srcOrd="5" destOrd="0" parTransId="{60C3B4F3-11BC-44B1-AF3F-FC32DCA1503C}" sibTransId="{98668CB9-3BAB-49C1-BFF6-541F11012161}"/>
    <dgm:cxn modelId="{4B5E7599-FEC1-1B47-A3C1-AA7CE05B6126}" type="presOf" srcId="{390A4AA5-8BE3-46B6-821F-CD5DCCCA08C4}" destId="{DF66F454-111A-7D43-920D-187A36FEB607}" srcOrd="0" destOrd="0" presId="urn:microsoft.com/office/officeart/2016/7/layout/RepeatingBendingProcessNew"/>
    <dgm:cxn modelId="{A289C1B6-440E-DB44-9EE3-603A31F30649}" type="presOf" srcId="{882B8641-981D-40D8-9B79-BFB8D4C3C32C}" destId="{3B5A7409-C51F-3147-8A98-FBA13C7B8B0B}" srcOrd="0" destOrd="0" presId="urn:microsoft.com/office/officeart/2016/7/layout/RepeatingBendingProcessNew"/>
    <dgm:cxn modelId="{BEE2AEC7-192A-AF44-BD31-3E844284B667}" type="presOf" srcId="{A7319A82-9343-4F6C-911C-216D018B9601}" destId="{96FB9031-C518-D04D-A79D-EF514889F75F}" srcOrd="0" destOrd="0" presId="urn:microsoft.com/office/officeart/2016/7/layout/RepeatingBendingProcessNew"/>
    <dgm:cxn modelId="{0C43E7E5-1A23-BD44-B5E6-76412F6BCC49}" type="presOf" srcId="{5B1E9CD0-D571-4DA5-8B09-2028B7B80780}" destId="{B916A6C6-70AC-0E4C-807C-860BFE3D5B88}" srcOrd="0" destOrd="0" presId="urn:microsoft.com/office/officeart/2016/7/layout/RepeatingBendingProcessNew"/>
    <dgm:cxn modelId="{EE96500B-ED7B-E642-8315-51046DCF4607}" type="presParOf" srcId="{96FB9031-C518-D04D-A79D-EF514889F75F}" destId="{8A5C6E97-A097-014F-84EE-5DEBD8B64C41}" srcOrd="0" destOrd="0" presId="urn:microsoft.com/office/officeart/2016/7/layout/RepeatingBendingProcessNew"/>
    <dgm:cxn modelId="{EABE6953-A5C9-C841-BC44-F7D40B3E840F}" type="presParOf" srcId="{96FB9031-C518-D04D-A79D-EF514889F75F}" destId="{CA9ADC3A-63F8-7F46-885C-AACC329EEB5E}" srcOrd="1" destOrd="0" presId="urn:microsoft.com/office/officeart/2016/7/layout/RepeatingBendingProcessNew"/>
    <dgm:cxn modelId="{3597134F-621E-4745-AF72-406C3902E32C}" type="presParOf" srcId="{CA9ADC3A-63F8-7F46-885C-AACC329EEB5E}" destId="{DDB315E5-3F87-9B44-B54A-1A6C2E5674E5}" srcOrd="0" destOrd="0" presId="urn:microsoft.com/office/officeart/2016/7/layout/RepeatingBendingProcessNew"/>
    <dgm:cxn modelId="{207648AB-3432-8142-AEBA-8FDC70478064}" type="presParOf" srcId="{96FB9031-C518-D04D-A79D-EF514889F75F}" destId="{D357489A-0F4A-B343-B8D8-C503643952C3}" srcOrd="2" destOrd="0" presId="urn:microsoft.com/office/officeart/2016/7/layout/RepeatingBendingProcessNew"/>
    <dgm:cxn modelId="{B3D8B34C-2F49-EE4C-9845-E63757E5167E}" type="presParOf" srcId="{96FB9031-C518-D04D-A79D-EF514889F75F}" destId="{B916A6C6-70AC-0E4C-807C-860BFE3D5B88}" srcOrd="3" destOrd="0" presId="urn:microsoft.com/office/officeart/2016/7/layout/RepeatingBendingProcessNew"/>
    <dgm:cxn modelId="{C6006791-66B9-BF44-94FE-5F51AED23305}" type="presParOf" srcId="{B916A6C6-70AC-0E4C-807C-860BFE3D5B88}" destId="{06236F17-F8ED-084F-9001-6B6D24F45A7C}" srcOrd="0" destOrd="0" presId="urn:microsoft.com/office/officeart/2016/7/layout/RepeatingBendingProcessNew"/>
    <dgm:cxn modelId="{4774A0CE-4375-004B-AD55-AEA6DA253EBF}" type="presParOf" srcId="{96FB9031-C518-D04D-A79D-EF514889F75F}" destId="{43198129-860F-4442-9FDE-04256BC40C9B}" srcOrd="4" destOrd="0" presId="urn:microsoft.com/office/officeart/2016/7/layout/RepeatingBendingProcessNew"/>
    <dgm:cxn modelId="{C182185E-D80A-1F47-8976-BE9E2345A3E3}" type="presParOf" srcId="{96FB9031-C518-D04D-A79D-EF514889F75F}" destId="{622E83EE-DA31-4F49-9FFD-E5EA9EB6C812}" srcOrd="5" destOrd="0" presId="urn:microsoft.com/office/officeart/2016/7/layout/RepeatingBendingProcessNew"/>
    <dgm:cxn modelId="{41E70B81-DB65-1D4C-B9DD-26AF2D83E769}" type="presParOf" srcId="{622E83EE-DA31-4F49-9FFD-E5EA9EB6C812}" destId="{EF9C905C-B44F-444F-82A9-D46BC4B0895E}" srcOrd="0" destOrd="0" presId="urn:microsoft.com/office/officeart/2016/7/layout/RepeatingBendingProcessNew"/>
    <dgm:cxn modelId="{F1BD8C25-F51D-D349-9DE6-1AB4958D7321}" type="presParOf" srcId="{96FB9031-C518-D04D-A79D-EF514889F75F}" destId="{87DBD451-8A83-5647-AE55-F2A547C48121}" srcOrd="6" destOrd="0" presId="urn:microsoft.com/office/officeart/2016/7/layout/RepeatingBendingProcessNew"/>
    <dgm:cxn modelId="{51DDB999-AE12-7441-BE77-E4B12A6D9A72}" type="presParOf" srcId="{96FB9031-C518-D04D-A79D-EF514889F75F}" destId="{3B5A7409-C51F-3147-8A98-FBA13C7B8B0B}" srcOrd="7" destOrd="0" presId="urn:microsoft.com/office/officeart/2016/7/layout/RepeatingBendingProcessNew"/>
    <dgm:cxn modelId="{AD1E2FDB-79DF-C64F-9544-CDE89F2F7256}" type="presParOf" srcId="{3B5A7409-C51F-3147-8A98-FBA13C7B8B0B}" destId="{DF007FF9-D01D-CF4A-A7E8-C393B7A2D4E5}" srcOrd="0" destOrd="0" presId="urn:microsoft.com/office/officeart/2016/7/layout/RepeatingBendingProcessNew"/>
    <dgm:cxn modelId="{B1F7C00D-A038-0142-94EB-5046A3AE0120}" type="presParOf" srcId="{96FB9031-C518-D04D-A79D-EF514889F75F}" destId="{DF66F454-111A-7D43-920D-187A36FEB607}" srcOrd="8" destOrd="0" presId="urn:microsoft.com/office/officeart/2016/7/layout/RepeatingBendingProcessNew"/>
    <dgm:cxn modelId="{006AF705-36EE-C04E-A56B-2C2C84B79090}" type="presParOf" srcId="{96FB9031-C518-D04D-A79D-EF514889F75F}" destId="{8BEE1320-5889-1249-8570-BC4863CDFFD8}" srcOrd="9" destOrd="0" presId="urn:microsoft.com/office/officeart/2016/7/layout/RepeatingBendingProcessNew"/>
    <dgm:cxn modelId="{E4C36EB9-61F3-B943-A009-5195EA45D9E9}" type="presParOf" srcId="{8BEE1320-5889-1249-8570-BC4863CDFFD8}" destId="{3FFF4EBD-6E0A-7748-A4D6-582F5348F5B9}" srcOrd="0" destOrd="0" presId="urn:microsoft.com/office/officeart/2016/7/layout/RepeatingBendingProcessNew"/>
    <dgm:cxn modelId="{5D570E97-F185-744B-87E9-E9C44732C762}" type="presParOf" srcId="{96FB9031-C518-D04D-A79D-EF514889F75F}" destId="{14F4595B-FDE3-AA4B-AAD5-26131646A555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FA14B-F0BA-4B4F-9466-6E804C96711D}">
      <dsp:nvSpPr>
        <dsp:cNvPr id="0" name=""/>
        <dsp:cNvSpPr/>
      </dsp:nvSpPr>
      <dsp:spPr>
        <a:xfrm>
          <a:off x="0" y="496237"/>
          <a:ext cx="7240146" cy="1488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916" tIns="562356" rIns="561916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Dewey all the way down to...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current reform movements</a:t>
          </a:r>
        </a:p>
      </dsp:txBody>
      <dsp:txXfrm>
        <a:off x="0" y="496237"/>
        <a:ext cx="7240146" cy="1488375"/>
      </dsp:txXfrm>
    </dsp:sp>
    <dsp:sp modelId="{05102F9E-7F22-1049-9A3D-F78126832B0C}">
      <dsp:nvSpPr>
        <dsp:cNvPr id="0" name=""/>
        <dsp:cNvSpPr/>
      </dsp:nvSpPr>
      <dsp:spPr>
        <a:xfrm>
          <a:off x="362007" y="97717"/>
          <a:ext cx="506810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62" tIns="0" rIns="19156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Not easy to define</a:t>
          </a:r>
        </a:p>
      </dsp:txBody>
      <dsp:txXfrm>
        <a:off x="400915" y="136625"/>
        <a:ext cx="4990286" cy="719224"/>
      </dsp:txXfrm>
    </dsp:sp>
    <dsp:sp modelId="{8C44B361-BD88-B54F-9E87-323E6E050792}">
      <dsp:nvSpPr>
        <dsp:cNvPr id="0" name=""/>
        <dsp:cNvSpPr/>
      </dsp:nvSpPr>
      <dsp:spPr>
        <a:xfrm>
          <a:off x="0" y="2528932"/>
          <a:ext cx="7240146" cy="33169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916" tIns="562356" rIns="561916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cultural or nominal (recognition of terms)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functional (use of scientific/technical terms)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conceptual/procedural (concepts/processes)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multidimensional (nature of science, social context, differentiates science from other ways of knowing)</a:t>
          </a:r>
        </a:p>
      </dsp:txBody>
      <dsp:txXfrm>
        <a:off x="0" y="2528932"/>
        <a:ext cx="7240146" cy="3316949"/>
      </dsp:txXfrm>
    </dsp:sp>
    <dsp:sp modelId="{DAE01B93-B53D-F54A-8AF8-BDDADA7B4236}">
      <dsp:nvSpPr>
        <dsp:cNvPr id="0" name=""/>
        <dsp:cNvSpPr/>
      </dsp:nvSpPr>
      <dsp:spPr>
        <a:xfrm>
          <a:off x="362007" y="2130412"/>
          <a:ext cx="5068102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62" tIns="0" rIns="191562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Several types (see Morris Shamos – </a:t>
          </a:r>
          <a:r>
            <a:rPr lang="en-US" sz="2700" i="1" kern="1200"/>
            <a:t>The Myth of Scientific Literacy</a:t>
          </a:r>
          <a:r>
            <a:rPr lang="en-US" sz="2700" kern="1200"/>
            <a:t>)</a:t>
          </a:r>
        </a:p>
      </dsp:txBody>
      <dsp:txXfrm>
        <a:off x="400915" y="2169320"/>
        <a:ext cx="4990286" cy="7192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D3A68-9F44-5F4F-BB80-5D003049D79A}">
      <dsp:nvSpPr>
        <dsp:cNvPr id="0" name=""/>
        <dsp:cNvSpPr/>
      </dsp:nvSpPr>
      <dsp:spPr>
        <a:xfrm>
          <a:off x="0" y="625"/>
          <a:ext cx="6177516" cy="23809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The minorities, girls, and non-college-bound students are under-represented in the sciences</a:t>
          </a:r>
        </a:p>
      </dsp:txBody>
      <dsp:txXfrm>
        <a:off x="116228" y="116853"/>
        <a:ext cx="5945060" cy="2148494"/>
      </dsp:txXfrm>
    </dsp:sp>
    <dsp:sp modelId="{04192EC0-E5B7-FD45-9DA6-6D7863B62962}">
      <dsp:nvSpPr>
        <dsp:cNvPr id="0" name=""/>
        <dsp:cNvSpPr/>
      </dsp:nvSpPr>
      <dsp:spPr>
        <a:xfrm>
          <a:off x="0" y="2488135"/>
          <a:ext cx="6177516" cy="2380950"/>
        </a:xfrm>
        <a:prstGeom prst="roundRect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Personal relativism has become a societal problem (“your truth vs. my truth”)</a:t>
          </a:r>
        </a:p>
      </dsp:txBody>
      <dsp:txXfrm>
        <a:off x="116228" y="2604363"/>
        <a:ext cx="5945060" cy="21484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EA567-C484-C14D-ADA8-1F2D1930A8C9}">
      <dsp:nvSpPr>
        <dsp:cNvPr id="0" name=""/>
        <dsp:cNvSpPr/>
      </dsp:nvSpPr>
      <dsp:spPr>
        <a:xfrm>
          <a:off x="3232" y="299592"/>
          <a:ext cx="2564317" cy="35900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924" tIns="330200" rIns="19992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Emphasize breadth over depth</a:t>
          </a:r>
        </a:p>
      </dsp:txBody>
      <dsp:txXfrm>
        <a:off x="3232" y="1663809"/>
        <a:ext cx="2564317" cy="2154026"/>
      </dsp:txXfrm>
    </dsp:sp>
    <dsp:sp modelId="{9AC8C9B2-B49D-5C48-AC0A-693E42406382}">
      <dsp:nvSpPr>
        <dsp:cNvPr id="0" name=""/>
        <dsp:cNvSpPr/>
      </dsp:nvSpPr>
      <dsp:spPr>
        <a:xfrm>
          <a:off x="746884" y="658596"/>
          <a:ext cx="1077013" cy="10770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68" tIns="12700" rIns="8396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04609" y="816321"/>
        <a:ext cx="761563" cy="761563"/>
      </dsp:txXfrm>
    </dsp:sp>
    <dsp:sp modelId="{A027FB0A-AF44-374A-AFDA-51DDCC6F5B68}">
      <dsp:nvSpPr>
        <dsp:cNvPr id="0" name=""/>
        <dsp:cNvSpPr/>
      </dsp:nvSpPr>
      <dsp:spPr>
        <a:xfrm>
          <a:off x="3232" y="3889564"/>
          <a:ext cx="2564317" cy="72"/>
        </a:xfrm>
        <a:prstGeom prst="rect">
          <a:avLst/>
        </a:prstGeom>
        <a:solidFill>
          <a:schemeClr val="accent2">
            <a:hueOff val="0"/>
            <a:satOff val="0"/>
            <a:lumOff val="-1569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667A8-D8AE-EC42-85DB-FFBD7B5AB89D}">
      <dsp:nvSpPr>
        <dsp:cNvPr id="0" name=""/>
        <dsp:cNvSpPr/>
      </dsp:nvSpPr>
      <dsp:spPr>
        <a:xfrm>
          <a:off x="2823981" y="299592"/>
          <a:ext cx="2564317" cy="35900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-97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-9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924" tIns="330200" rIns="19992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Emphasize seatwork over activity</a:t>
          </a:r>
        </a:p>
      </dsp:txBody>
      <dsp:txXfrm>
        <a:off x="2823981" y="1663809"/>
        <a:ext cx="2564317" cy="2154026"/>
      </dsp:txXfrm>
    </dsp:sp>
    <dsp:sp modelId="{9784F3B7-70BD-E34E-9918-215FE0638229}">
      <dsp:nvSpPr>
        <dsp:cNvPr id="0" name=""/>
        <dsp:cNvSpPr/>
      </dsp:nvSpPr>
      <dsp:spPr>
        <a:xfrm>
          <a:off x="3567633" y="658596"/>
          <a:ext cx="1077013" cy="1077013"/>
        </a:xfrm>
        <a:prstGeom prst="ellipse">
          <a:avLst/>
        </a:prstGeom>
        <a:solidFill>
          <a:schemeClr val="accent2">
            <a:hueOff val="0"/>
            <a:satOff val="0"/>
            <a:lumOff val="-3137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68" tIns="12700" rIns="8396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725358" y="816321"/>
        <a:ext cx="761563" cy="761563"/>
      </dsp:txXfrm>
    </dsp:sp>
    <dsp:sp modelId="{CAA22E5A-7FF8-FC4C-A432-7BF14ED816B2}">
      <dsp:nvSpPr>
        <dsp:cNvPr id="0" name=""/>
        <dsp:cNvSpPr/>
      </dsp:nvSpPr>
      <dsp:spPr>
        <a:xfrm>
          <a:off x="2823981" y="3889564"/>
          <a:ext cx="2564317" cy="72"/>
        </a:xfrm>
        <a:prstGeom prst="rect">
          <a:avLst/>
        </a:prstGeom>
        <a:solidFill>
          <a:schemeClr val="accent2">
            <a:hueOff val="0"/>
            <a:satOff val="0"/>
            <a:lumOff val="-4706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006A8-E90C-E040-ABA3-DF58E7611D79}">
      <dsp:nvSpPr>
        <dsp:cNvPr id="0" name=""/>
        <dsp:cNvSpPr/>
      </dsp:nvSpPr>
      <dsp:spPr>
        <a:xfrm>
          <a:off x="5644730" y="299592"/>
          <a:ext cx="2564317" cy="35900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-194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-19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924" tIns="330200" rIns="19992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Emphasize memorization over critical thinking</a:t>
          </a:r>
        </a:p>
      </dsp:txBody>
      <dsp:txXfrm>
        <a:off x="5644730" y="1663809"/>
        <a:ext cx="2564317" cy="2154026"/>
      </dsp:txXfrm>
    </dsp:sp>
    <dsp:sp modelId="{A2124A11-60CA-8F41-9A17-CDE57E5D1EC2}">
      <dsp:nvSpPr>
        <dsp:cNvPr id="0" name=""/>
        <dsp:cNvSpPr/>
      </dsp:nvSpPr>
      <dsp:spPr>
        <a:xfrm>
          <a:off x="6388382" y="658596"/>
          <a:ext cx="1077013" cy="1077013"/>
        </a:xfrm>
        <a:prstGeom prst="ellipse">
          <a:avLst/>
        </a:prstGeom>
        <a:solidFill>
          <a:schemeClr val="accent2">
            <a:hueOff val="0"/>
            <a:satOff val="0"/>
            <a:lumOff val="-6274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62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68" tIns="12700" rIns="8396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546107" y="816321"/>
        <a:ext cx="761563" cy="761563"/>
      </dsp:txXfrm>
    </dsp:sp>
    <dsp:sp modelId="{78EA4F7E-831B-C34B-888D-9A542A0D7C51}">
      <dsp:nvSpPr>
        <dsp:cNvPr id="0" name=""/>
        <dsp:cNvSpPr/>
      </dsp:nvSpPr>
      <dsp:spPr>
        <a:xfrm>
          <a:off x="5644730" y="3889564"/>
          <a:ext cx="2564317" cy="72"/>
        </a:xfrm>
        <a:prstGeom prst="rect">
          <a:avLst/>
        </a:prstGeom>
        <a:solidFill>
          <a:schemeClr val="accent2">
            <a:hueOff val="0"/>
            <a:satOff val="0"/>
            <a:lumOff val="-7843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2BFE5-4A0F-7840-90C0-1E1CC5ACDDAB}">
      <dsp:nvSpPr>
        <dsp:cNvPr id="0" name=""/>
        <dsp:cNvSpPr/>
      </dsp:nvSpPr>
      <dsp:spPr>
        <a:xfrm>
          <a:off x="8465479" y="299592"/>
          <a:ext cx="2564317" cy="35900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-291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-29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924" tIns="330200" rIns="19992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Emphasize recitation over well-reasoned argument</a:t>
          </a:r>
        </a:p>
      </dsp:txBody>
      <dsp:txXfrm>
        <a:off x="8465479" y="1663809"/>
        <a:ext cx="2564317" cy="2154026"/>
      </dsp:txXfrm>
    </dsp:sp>
    <dsp:sp modelId="{9AD96F6A-2399-EB4F-8F64-BAC889F17514}">
      <dsp:nvSpPr>
        <dsp:cNvPr id="0" name=""/>
        <dsp:cNvSpPr/>
      </dsp:nvSpPr>
      <dsp:spPr>
        <a:xfrm>
          <a:off x="9209131" y="658596"/>
          <a:ext cx="1077013" cy="1077013"/>
        </a:xfrm>
        <a:prstGeom prst="ellipse">
          <a:avLst/>
        </a:prstGeom>
        <a:solidFill>
          <a:schemeClr val="accent2">
            <a:hueOff val="0"/>
            <a:satOff val="0"/>
            <a:lumOff val="-9411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94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68" tIns="12700" rIns="8396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366856" y="816321"/>
        <a:ext cx="761563" cy="761563"/>
      </dsp:txXfrm>
    </dsp:sp>
    <dsp:sp modelId="{2721BC79-D835-F34F-8AC5-A19796E13385}">
      <dsp:nvSpPr>
        <dsp:cNvPr id="0" name=""/>
        <dsp:cNvSpPr/>
      </dsp:nvSpPr>
      <dsp:spPr>
        <a:xfrm>
          <a:off x="8465479" y="3889564"/>
          <a:ext cx="2564317" cy="72"/>
        </a:xfrm>
        <a:prstGeom prst="rect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10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8EFF6-50F1-4BAA-8F43-C30BFAEAEB61}">
      <dsp:nvSpPr>
        <dsp:cNvPr id="0" name=""/>
        <dsp:cNvSpPr/>
      </dsp:nvSpPr>
      <dsp:spPr>
        <a:xfrm>
          <a:off x="2006514" y="527461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3606D-7596-42B9-AB9E-A3F68FCD3BAA}">
      <dsp:nvSpPr>
        <dsp:cNvPr id="0" name=""/>
        <dsp:cNvSpPr/>
      </dsp:nvSpPr>
      <dsp:spPr>
        <a:xfrm>
          <a:off x="818514" y="2941767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hlinkClick xmlns:r="http://schemas.openxmlformats.org/officeDocument/2006/relationships" r:id="rId3"/>
            </a:rPr>
            <a:t>Illinois Priority Learning Standards</a:t>
          </a:r>
          <a:r>
            <a:rPr lang="en-US" sz="2800" kern="1200"/>
            <a:t>: </a:t>
          </a:r>
          <a:r>
            <a:rPr lang="en-US" sz="2800" kern="1200">
              <a:hlinkClick xmlns:r="http://schemas.openxmlformats.org/officeDocument/2006/relationships" r:id="rId4"/>
            </a:rPr>
            <a:t>Science</a:t>
          </a:r>
          <a:endParaRPr lang="en-US" sz="2800" kern="1200"/>
        </a:p>
      </dsp:txBody>
      <dsp:txXfrm>
        <a:off x="818514" y="2941767"/>
        <a:ext cx="4320000" cy="720000"/>
      </dsp:txXfrm>
    </dsp:sp>
    <dsp:sp modelId="{BCA106AE-2B32-42D5-931D-F9C83BE12F27}">
      <dsp:nvSpPr>
        <dsp:cNvPr id="0" name=""/>
        <dsp:cNvSpPr/>
      </dsp:nvSpPr>
      <dsp:spPr>
        <a:xfrm>
          <a:off x="7082514" y="527461"/>
          <a:ext cx="1944000" cy="1944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6E759-555D-4A78-8C2B-BF301B1467CD}">
      <dsp:nvSpPr>
        <dsp:cNvPr id="0" name=""/>
        <dsp:cNvSpPr/>
      </dsp:nvSpPr>
      <dsp:spPr>
        <a:xfrm>
          <a:off x="5894514" y="2941767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hlinkClick xmlns:r="http://schemas.openxmlformats.org/officeDocument/2006/relationships" r:id="rId7"/>
            </a:rPr>
            <a:t>Next Generation Science Standards</a:t>
          </a:r>
          <a:endParaRPr lang="en-US" sz="2800" kern="1200"/>
        </a:p>
      </dsp:txBody>
      <dsp:txXfrm>
        <a:off x="5894514" y="2941767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4028E-A120-4415-B2B2-37A73A42283C}">
      <dsp:nvSpPr>
        <dsp:cNvPr id="0" name=""/>
        <dsp:cNvSpPr/>
      </dsp:nvSpPr>
      <dsp:spPr>
        <a:xfrm>
          <a:off x="1074170" y="788446"/>
          <a:ext cx="1151718" cy="11517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27534-1446-446C-B11E-67BCBF368B2F}">
      <dsp:nvSpPr>
        <dsp:cNvPr id="0" name=""/>
        <dsp:cNvSpPr/>
      </dsp:nvSpPr>
      <dsp:spPr>
        <a:xfrm>
          <a:off x="4717" y="2052495"/>
          <a:ext cx="3290624" cy="4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content knowledge</a:t>
          </a:r>
        </a:p>
      </dsp:txBody>
      <dsp:txXfrm>
        <a:off x="4717" y="2052495"/>
        <a:ext cx="3290624" cy="493593"/>
      </dsp:txXfrm>
    </dsp:sp>
    <dsp:sp modelId="{CA2E24F7-CA42-4449-8D11-1D9427AC0724}">
      <dsp:nvSpPr>
        <dsp:cNvPr id="0" name=""/>
        <dsp:cNvSpPr/>
      </dsp:nvSpPr>
      <dsp:spPr>
        <a:xfrm>
          <a:off x="4717" y="2598336"/>
          <a:ext cx="3290624" cy="802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facts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vocabulary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concepts</a:t>
          </a:r>
        </a:p>
      </dsp:txBody>
      <dsp:txXfrm>
        <a:off x="4717" y="2598336"/>
        <a:ext cx="3290624" cy="802446"/>
      </dsp:txXfrm>
    </dsp:sp>
    <dsp:sp modelId="{EEF711A9-6B9F-4400-B4D0-35041ED93F83}">
      <dsp:nvSpPr>
        <dsp:cNvPr id="0" name=""/>
        <dsp:cNvSpPr/>
      </dsp:nvSpPr>
      <dsp:spPr>
        <a:xfrm>
          <a:off x="4940655" y="788446"/>
          <a:ext cx="1151718" cy="11517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44323-61A9-4FE1-9E79-239B41ED1E25}">
      <dsp:nvSpPr>
        <dsp:cNvPr id="0" name=""/>
        <dsp:cNvSpPr/>
      </dsp:nvSpPr>
      <dsp:spPr>
        <a:xfrm>
          <a:off x="3871202" y="2052495"/>
          <a:ext cx="3290624" cy="4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skills</a:t>
          </a:r>
        </a:p>
      </dsp:txBody>
      <dsp:txXfrm>
        <a:off x="3871202" y="2052495"/>
        <a:ext cx="3290624" cy="493593"/>
      </dsp:txXfrm>
    </dsp:sp>
    <dsp:sp modelId="{D40C7212-493D-42D6-95EB-801E059F29A7}">
      <dsp:nvSpPr>
        <dsp:cNvPr id="0" name=""/>
        <dsp:cNvSpPr/>
      </dsp:nvSpPr>
      <dsp:spPr>
        <a:xfrm>
          <a:off x="3871202" y="2598336"/>
          <a:ext cx="3290624" cy="802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manipulative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intellectual</a:t>
          </a:r>
        </a:p>
      </dsp:txBody>
      <dsp:txXfrm>
        <a:off x="3871202" y="2598336"/>
        <a:ext cx="3290624" cy="802446"/>
      </dsp:txXfrm>
    </dsp:sp>
    <dsp:sp modelId="{44936EC4-7598-4B1B-B00E-43A837F38B4D}">
      <dsp:nvSpPr>
        <dsp:cNvPr id="0" name=""/>
        <dsp:cNvSpPr/>
      </dsp:nvSpPr>
      <dsp:spPr>
        <a:xfrm>
          <a:off x="8807139" y="788446"/>
          <a:ext cx="1151718" cy="11517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CD4B3-DD9A-4EC6-BD34-2F542F1AE58D}">
      <dsp:nvSpPr>
        <dsp:cNvPr id="0" name=""/>
        <dsp:cNvSpPr/>
      </dsp:nvSpPr>
      <dsp:spPr>
        <a:xfrm>
          <a:off x="7737686" y="2052495"/>
          <a:ext cx="3290624" cy="4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dispositions</a:t>
          </a:r>
        </a:p>
      </dsp:txBody>
      <dsp:txXfrm>
        <a:off x="7737686" y="2052495"/>
        <a:ext cx="3290624" cy="493593"/>
      </dsp:txXfrm>
    </dsp:sp>
    <dsp:sp modelId="{60C43D1F-7B38-4363-9BC6-84D21F61A608}">
      <dsp:nvSpPr>
        <dsp:cNvPr id="0" name=""/>
        <dsp:cNvSpPr/>
      </dsp:nvSpPr>
      <dsp:spPr>
        <a:xfrm>
          <a:off x="7737686" y="2598336"/>
          <a:ext cx="3290624" cy="802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attitudes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behaviors</a:t>
          </a:r>
        </a:p>
      </dsp:txBody>
      <dsp:txXfrm>
        <a:off x="7737686" y="2598336"/>
        <a:ext cx="3290624" cy="802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92BD1-245D-1D44-95A5-E23236274E88}">
      <dsp:nvSpPr>
        <dsp:cNvPr id="0" name=""/>
        <dsp:cNvSpPr/>
      </dsp:nvSpPr>
      <dsp:spPr>
        <a:xfrm>
          <a:off x="0" y="560137"/>
          <a:ext cx="7240146" cy="148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personal needs</a:t>
          </a:r>
        </a:p>
      </dsp:txBody>
      <dsp:txXfrm>
        <a:off x="72393" y="632530"/>
        <a:ext cx="7095360" cy="1338188"/>
      </dsp:txXfrm>
    </dsp:sp>
    <dsp:sp modelId="{42D9BBE6-1458-DC46-A200-659762B8988B}">
      <dsp:nvSpPr>
        <dsp:cNvPr id="0" name=""/>
        <dsp:cNvSpPr/>
      </dsp:nvSpPr>
      <dsp:spPr>
        <a:xfrm>
          <a:off x="0" y="2230312"/>
          <a:ext cx="7240146" cy="1482974"/>
        </a:xfrm>
        <a:prstGeom prst="roundRect">
          <a:avLst/>
        </a:prstGeom>
        <a:solidFill>
          <a:schemeClr val="accent2">
            <a:hueOff val="0"/>
            <a:satOff val="0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societal needs</a:t>
          </a:r>
        </a:p>
      </dsp:txBody>
      <dsp:txXfrm>
        <a:off x="72393" y="2302705"/>
        <a:ext cx="7095360" cy="1338188"/>
      </dsp:txXfrm>
    </dsp:sp>
    <dsp:sp modelId="{89D9A7E9-18E9-0444-A3ED-CFFEB2835983}">
      <dsp:nvSpPr>
        <dsp:cNvPr id="0" name=""/>
        <dsp:cNvSpPr/>
      </dsp:nvSpPr>
      <dsp:spPr>
        <a:xfrm>
          <a:off x="0" y="3900487"/>
          <a:ext cx="7240146" cy="1482974"/>
        </a:xfrm>
        <a:prstGeom prst="roundRect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global needs </a:t>
          </a:r>
        </a:p>
      </dsp:txBody>
      <dsp:txXfrm>
        <a:off x="72393" y="3972880"/>
        <a:ext cx="7095360" cy="13381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85A4C-B474-B245-900B-E40E8517B204}">
      <dsp:nvSpPr>
        <dsp:cNvPr id="0" name=""/>
        <dsp:cNvSpPr/>
      </dsp:nvSpPr>
      <dsp:spPr>
        <a:xfrm>
          <a:off x="362021" y="601"/>
          <a:ext cx="3221558" cy="1932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logically </a:t>
          </a:r>
        </a:p>
      </dsp:txBody>
      <dsp:txXfrm>
        <a:off x="362021" y="601"/>
        <a:ext cx="3221558" cy="1932934"/>
      </dsp:txXfrm>
    </dsp:sp>
    <dsp:sp modelId="{1216B741-E5A7-ED46-B5A6-B86AACE0EF95}">
      <dsp:nvSpPr>
        <dsp:cNvPr id="0" name=""/>
        <dsp:cNvSpPr/>
      </dsp:nvSpPr>
      <dsp:spPr>
        <a:xfrm>
          <a:off x="3905735" y="601"/>
          <a:ext cx="3221558" cy="1932934"/>
        </a:xfrm>
        <a:prstGeom prst="rect">
          <a:avLst/>
        </a:prstGeom>
        <a:solidFill>
          <a:schemeClr val="accent2">
            <a:hueOff val="0"/>
            <a:satOff val="0"/>
            <a:lumOff val="-2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independently</a:t>
          </a:r>
        </a:p>
      </dsp:txBody>
      <dsp:txXfrm>
        <a:off x="3905735" y="601"/>
        <a:ext cx="3221558" cy="1932934"/>
      </dsp:txXfrm>
    </dsp:sp>
    <dsp:sp modelId="{9A4175FE-6C4E-4E42-B726-89708BA15613}">
      <dsp:nvSpPr>
        <dsp:cNvPr id="0" name=""/>
        <dsp:cNvSpPr/>
      </dsp:nvSpPr>
      <dsp:spPr>
        <a:xfrm>
          <a:off x="7449449" y="601"/>
          <a:ext cx="3221558" cy="1932934"/>
        </a:xfrm>
        <a:prstGeom prst="rect">
          <a:avLst/>
        </a:prstGeom>
        <a:solidFill>
          <a:schemeClr val="accent2">
            <a:hueOff val="0"/>
            <a:satOff val="0"/>
            <a:lumOff val="-4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objectively</a:t>
          </a:r>
        </a:p>
      </dsp:txBody>
      <dsp:txXfrm>
        <a:off x="7449449" y="601"/>
        <a:ext cx="3221558" cy="1932934"/>
      </dsp:txXfrm>
    </dsp:sp>
    <dsp:sp modelId="{DBEA1A73-56A0-364C-942F-70CFA43F9297}">
      <dsp:nvSpPr>
        <dsp:cNvPr id="0" name=""/>
        <dsp:cNvSpPr/>
      </dsp:nvSpPr>
      <dsp:spPr>
        <a:xfrm>
          <a:off x="362021" y="2255692"/>
          <a:ext cx="3221558" cy="1932934"/>
        </a:xfrm>
        <a:prstGeom prst="rect">
          <a:avLst/>
        </a:prstGeom>
        <a:solidFill>
          <a:schemeClr val="accent2">
            <a:hueOff val="0"/>
            <a:satOff val="0"/>
            <a:lumOff val="-6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skeptically</a:t>
          </a:r>
        </a:p>
      </dsp:txBody>
      <dsp:txXfrm>
        <a:off x="362021" y="2255692"/>
        <a:ext cx="3221558" cy="1932934"/>
      </dsp:txXfrm>
    </dsp:sp>
    <dsp:sp modelId="{417E0453-72DA-0845-98D3-250A459AC9A1}">
      <dsp:nvSpPr>
        <dsp:cNvPr id="0" name=""/>
        <dsp:cNvSpPr/>
      </dsp:nvSpPr>
      <dsp:spPr>
        <a:xfrm>
          <a:off x="3905735" y="2255692"/>
          <a:ext cx="3221558" cy="1932934"/>
        </a:xfrm>
        <a:prstGeom prst="rect">
          <a:avLst/>
        </a:prstGeom>
        <a:solidFill>
          <a:schemeClr val="accent2">
            <a:hueOff val="0"/>
            <a:satOff val="0"/>
            <a:lumOff val="-8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critically</a:t>
          </a:r>
        </a:p>
      </dsp:txBody>
      <dsp:txXfrm>
        <a:off x="3905735" y="2255692"/>
        <a:ext cx="3221558" cy="1932934"/>
      </dsp:txXfrm>
    </dsp:sp>
    <dsp:sp modelId="{C9C1E462-3B4C-DD43-A401-7D72BC61075B}">
      <dsp:nvSpPr>
        <dsp:cNvPr id="0" name=""/>
        <dsp:cNvSpPr/>
      </dsp:nvSpPr>
      <dsp:spPr>
        <a:xfrm>
          <a:off x="7449449" y="2255692"/>
          <a:ext cx="3221558" cy="1932934"/>
        </a:xfrm>
        <a:prstGeom prst="rect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rationally</a:t>
          </a:r>
        </a:p>
      </dsp:txBody>
      <dsp:txXfrm>
        <a:off x="7449449" y="2255692"/>
        <a:ext cx="3221558" cy="19329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B9277-1398-404F-A871-294873E5E552}">
      <dsp:nvSpPr>
        <dsp:cNvPr id="0" name=""/>
        <dsp:cNvSpPr/>
      </dsp:nvSpPr>
      <dsp:spPr>
        <a:xfrm>
          <a:off x="2768" y="413799"/>
          <a:ext cx="2196107" cy="30745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17" tIns="330200" rIns="171217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develop effective solutions to problems</a:t>
          </a:r>
        </a:p>
      </dsp:txBody>
      <dsp:txXfrm>
        <a:off x="2768" y="1582128"/>
        <a:ext cx="2196107" cy="1844730"/>
      </dsp:txXfrm>
    </dsp:sp>
    <dsp:sp modelId="{7929F1D6-28EC-654A-831F-6D0BB327CBE0}">
      <dsp:nvSpPr>
        <dsp:cNvPr id="0" name=""/>
        <dsp:cNvSpPr/>
      </dsp:nvSpPr>
      <dsp:spPr>
        <a:xfrm>
          <a:off x="639639" y="721254"/>
          <a:ext cx="922365" cy="9223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11" tIns="12700" rIns="7191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774716" y="856331"/>
        <a:ext cx="652211" cy="652211"/>
      </dsp:txXfrm>
    </dsp:sp>
    <dsp:sp modelId="{EA0CEA59-8AB3-D944-9E4D-F8B42B954443}">
      <dsp:nvSpPr>
        <dsp:cNvPr id="0" name=""/>
        <dsp:cNvSpPr/>
      </dsp:nvSpPr>
      <dsp:spPr>
        <a:xfrm>
          <a:off x="2768" y="3488278"/>
          <a:ext cx="2196107" cy="72"/>
        </a:xfrm>
        <a:prstGeom prst="rect">
          <a:avLst/>
        </a:prstGeom>
        <a:solidFill>
          <a:schemeClr val="accent2">
            <a:hueOff val="0"/>
            <a:satOff val="0"/>
            <a:lumOff val="-1569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45B62-7692-024C-B4D3-68FE7BFB439E}">
      <dsp:nvSpPr>
        <dsp:cNvPr id="0" name=""/>
        <dsp:cNvSpPr/>
      </dsp:nvSpPr>
      <dsp:spPr>
        <a:xfrm>
          <a:off x="2418486" y="413799"/>
          <a:ext cx="2196107" cy="30745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-97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-9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17" tIns="330200" rIns="171217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foster intelligent respect for nature</a:t>
          </a:r>
        </a:p>
      </dsp:txBody>
      <dsp:txXfrm>
        <a:off x="2418486" y="1582128"/>
        <a:ext cx="2196107" cy="1844730"/>
      </dsp:txXfrm>
    </dsp:sp>
    <dsp:sp modelId="{4995384C-C704-8141-8BD8-DDA2DB013C86}">
      <dsp:nvSpPr>
        <dsp:cNvPr id="0" name=""/>
        <dsp:cNvSpPr/>
      </dsp:nvSpPr>
      <dsp:spPr>
        <a:xfrm>
          <a:off x="3055358" y="721254"/>
          <a:ext cx="922365" cy="922365"/>
        </a:xfrm>
        <a:prstGeom prst="ellipse">
          <a:avLst/>
        </a:prstGeom>
        <a:solidFill>
          <a:schemeClr val="accent2">
            <a:hueOff val="0"/>
            <a:satOff val="0"/>
            <a:lumOff val="-3137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11" tIns="12700" rIns="7191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190435" y="856331"/>
        <a:ext cx="652211" cy="652211"/>
      </dsp:txXfrm>
    </dsp:sp>
    <dsp:sp modelId="{34DE7311-3B12-B941-8E1A-FC505B380C7D}">
      <dsp:nvSpPr>
        <dsp:cNvPr id="0" name=""/>
        <dsp:cNvSpPr/>
      </dsp:nvSpPr>
      <dsp:spPr>
        <a:xfrm>
          <a:off x="2418486" y="3488278"/>
          <a:ext cx="2196107" cy="72"/>
        </a:xfrm>
        <a:prstGeom prst="rect">
          <a:avLst/>
        </a:prstGeom>
        <a:solidFill>
          <a:schemeClr val="accent2">
            <a:hueOff val="0"/>
            <a:satOff val="0"/>
            <a:lumOff val="-4706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02350-5997-6F4D-AF16-312405D211CF}">
      <dsp:nvSpPr>
        <dsp:cNvPr id="0" name=""/>
        <dsp:cNvSpPr/>
      </dsp:nvSpPr>
      <dsp:spPr>
        <a:xfrm>
          <a:off x="4834205" y="413799"/>
          <a:ext cx="2196107" cy="30745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-194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-19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17" tIns="330200" rIns="171217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avoid being prey to dogmatists</a:t>
          </a:r>
        </a:p>
      </dsp:txBody>
      <dsp:txXfrm>
        <a:off x="4834205" y="1582128"/>
        <a:ext cx="2196107" cy="1844730"/>
      </dsp:txXfrm>
    </dsp:sp>
    <dsp:sp modelId="{0C3A8F16-C0C4-5B46-93C9-75583BD2C43D}">
      <dsp:nvSpPr>
        <dsp:cNvPr id="0" name=""/>
        <dsp:cNvSpPr/>
      </dsp:nvSpPr>
      <dsp:spPr>
        <a:xfrm>
          <a:off x="5471076" y="721254"/>
          <a:ext cx="922365" cy="922365"/>
        </a:xfrm>
        <a:prstGeom prst="ellipse">
          <a:avLst/>
        </a:prstGeom>
        <a:solidFill>
          <a:schemeClr val="accent2">
            <a:hueOff val="0"/>
            <a:satOff val="0"/>
            <a:lumOff val="-6274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62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11" tIns="12700" rIns="7191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5606153" y="856331"/>
        <a:ext cx="652211" cy="652211"/>
      </dsp:txXfrm>
    </dsp:sp>
    <dsp:sp modelId="{A0E67226-A543-A542-AFE4-9BF62B09B0C1}">
      <dsp:nvSpPr>
        <dsp:cNvPr id="0" name=""/>
        <dsp:cNvSpPr/>
      </dsp:nvSpPr>
      <dsp:spPr>
        <a:xfrm>
          <a:off x="4834205" y="3488278"/>
          <a:ext cx="2196107" cy="72"/>
        </a:xfrm>
        <a:prstGeom prst="rect">
          <a:avLst/>
        </a:prstGeom>
        <a:solidFill>
          <a:schemeClr val="accent2">
            <a:hueOff val="0"/>
            <a:satOff val="0"/>
            <a:lumOff val="-7843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0071E-9C00-5D43-9DF9-1DA079AA9134}">
      <dsp:nvSpPr>
        <dsp:cNvPr id="0" name=""/>
        <dsp:cNvSpPr/>
      </dsp:nvSpPr>
      <dsp:spPr>
        <a:xfrm>
          <a:off x="7249923" y="413799"/>
          <a:ext cx="2196107" cy="30745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-291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-29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17" tIns="330200" rIns="171217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assess use of new technologies</a:t>
          </a:r>
        </a:p>
      </dsp:txBody>
      <dsp:txXfrm>
        <a:off x="7249923" y="1582128"/>
        <a:ext cx="2196107" cy="1844730"/>
      </dsp:txXfrm>
    </dsp:sp>
    <dsp:sp modelId="{9A5A428D-06BB-F542-810C-E94862785788}">
      <dsp:nvSpPr>
        <dsp:cNvPr id="0" name=""/>
        <dsp:cNvSpPr/>
      </dsp:nvSpPr>
      <dsp:spPr>
        <a:xfrm>
          <a:off x="7886795" y="721254"/>
          <a:ext cx="922365" cy="922365"/>
        </a:xfrm>
        <a:prstGeom prst="ellipse">
          <a:avLst/>
        </a:prstGeom>
        <a:solidFill>
          <a:schemeClr val="accent2">
            <a:hueOff val="0"/>
            <a:satOff val="0"/>
            <a:lumOff val="-9411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94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11" tIns="12700" rIns="7191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021872" y="856331"/>
        <a:ext cx="652211" cy="652211"/>
      </dsp:txXfrm>
    </dsp:sp>
    <dsp:sp modelId="{9DA01BE5-A31B-EB4E-87B8-9AFD3DF30ACC}">
      <dsp:nvSpPr>
        <dsp:cNvPr id="0" name=""/>
        <dsp:cNvSpPr/>
      </dsp:nvSpPr>
      <dsp:spPr>
        <a:xfrm>
          <a:off x="7249923" y="3488278"/>
          <a:ext cx="2196107" cy="72"/>
        </a:xfrm>
        <a:prstGeom prst="rect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10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AAB5F-5CD9-634F-830C-2BFB93A52294}">
      <dsp:nvSpPr>
        <dsp:cNvPr id="0" name=""/>
        <dsp:cNvSpPr/>
      </dsp:nvSpPr>
      <dsp:spPr>
        <a:xfrm>
          <a:off x="0" y="916109"/>
          <a:ext cx="7240146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916" tIns="583184" rIns="56191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Those 60 – 70 most scientifically literate: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those 80 - 90 have low rate.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those 20 - 30 have low rate.</a:t>
          </a:r>
        </a:p>
      </dsp:txBody>
      <dsp:txXfrm>
        <a:off x="0" y="916109"/>
        <a:ext cx="7240146" cy="1984500"/>
      </dsp:txXfrm>
    </dsp:sp>
    <dsp:sp modelId="{075061A4-6649-ED4E-8ED7-E4579675939F}">
      <dsp:nvSpPr>
        <dsp:cNvPr id="0" name=""/>
        <dsp:cNvSpPr/>
      </dsp:nvSpPr>
      <dsp:spPr>
        <a:xfrm>
          <a:off x="362007" y="502829"/>
          <a:ext cx="5068102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62" tIns="0" rIns="1915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 the US, </a:t>
          </a:r>
        </a:p>
      </dsp:txBody>
      <dsp:txXfrm>
        <a:off x="402356" y="543178"/>
        <a:ext cx="4987404" cy="745862"/>
      </dsp:txXfrm>
    </dsp:sp>
    <dsp:sp modelId="{107E419F-00BB-5142-93DA-8678CF40564B}">
      <dsp:nvSpPr>
        <dsp:cNvPr id="0" name=""/>
        <dsp:cNvSpPr/>
      </dsp:nvSpPr>
      <dsp:spPr>
        <a:xfrm>
          <a:off x="0" y="3465090"/>
          <a:ext cx="724014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5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25DE5F-CBE6-6D4E-967D-6E95B9EE4047}">
      <dsp:nvSpPr>
        <dsp:cNvPr id="0" name=""/>
        <dsp:cNvSpPr/>
      </dsp:nvSpPr>
      <dsp:spPr>
        <a:xfrm>
          <a:off x="362007" y="3051809"/>
          <a:ext cx="5068102" cy="826560"/>
        </a:xfrm>
        <a:prstGeom prst="roundRect">
          <a:avLst/>
        </a:prstGeom>
        <a:solidFill>
          <a:schemeClr val="accent2">
            <a:hueOff val="0"/>
            <a:satOff val="0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62" tIns="0" rIns="1915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After the 60s and 70s, scientific literacy </a:t>
          </a:r>
          <a:r>
            <a:rPr lang="en-US" sz="2800" i="1" kern="1200" dirty="0"/>
            <a:t>decreases</a:t>
          </a:r>
          <a:r>
            <a:rPr lang="en-US" sz="2800" kern="1200" dirty="0"/>
            <a:t> with age.</a:t>
          </a:r>
        </a:p>
      </dsp:txBody>
      <dsp:txXfrm>
        <a:off x="402356" y="3092158"/>
        <a:ext cx="4987404" cy="745862"/>
      </dsp:txXfrm>
    </dsp:sp>
    <dsp:sp modelId="{A61061E9-D28E-9D4C-8892-D35E99FCB069}">
      <dsp:nvSpPr>
        <dsp:cNvPr id="0" name=""/>
        <dsp:cNvSpPr/>
      </dsp:nvSpPr>
      <dsp:spPr>
        <a:xfrm>
          <a:off x="0" y="4735170"/>
          <a:ext cx="724014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-10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8BDC5-2556-0144-993A-C565AB7D7881}">
      <dsp:nvSpPr>
        <dsp:cNvPr id="0" name=""/>
        <dsp:cNvSpPr/>
      </dsp:nvSpPr>
      <dsp:spPr>
        <a:xfrm>
          <a:off x="362007" y="4321890"/>
          <a:ext cx="5068102" cy="826560"/>
        </a:xfrm>
        <a:prstGeom prst="roundRect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62" tIns="0" rIns="1915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Implications are profound.</a:t>
          </a:r>
        </a:p>
      </dsp:txBody>
      <dsp:txXfrm>
        <a:off x="402356" y="4362239"/>
        <a:ext cx="4987404" cy="7458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8CA5D-E368-4BBB-802F-2358B4C8860E}">
      <dsp:nvSpPr>
        <dsp:cNvPr id="0" name=""/>
        <dsp:cNvSpPr/>
      </dsp:nvSpPr>
      <dsp:spPr>
        <a:xfrm>
          <a:off x="0" y="4643"/>
          <a:ext cx="7240146" cy="98905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2644D-5A32-49FA-B15C-58CDA1A6948F}">
      <dsp:nvSpPr>
        <dsp:cNvPr id="0" name=""/>
        <dsp:cNvSpPr/>
      </dsp:nvSpPr>
      <dsp:spPr>
        <a:xfrm>
          <a:off x="299188" y="227180"/>
          <a:ext cx="543978" cy="5439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0C880-A2D5-4346-8BC4-64BC20FCD2D0}">
      <dsp:nvSpPr>
        <dsp:cNvPr id="0" name=""/>
        <dsp:cNvSpPr/>
      </dsp:nvSpPr>
      <dsp:spPr>
        <a:xfrm>
          <a:off x="1142355" y="4643"/>
          <a:ext cx="6097790" cy="989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75" tIns="104675" rIns="104675" bIns="1046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Science teachers not oriented toward scientific literacy emphasize:</a:t>
          </a:r>
        </a:p>
      </dsp:txBody>
      <dsp:txXfrm>
        <a:off x="1142355" y="4643"/>
        <a:ext cx="6097790" cy="989052"/>
      </dsp:txXfrm>
    </dsp:sp>
    <dsp:sp modelId="{3C3BC97D-A440-48CA-9764-40D8ACDD6B9B}">
      <dsp:nvSpPr>
        <dsp:cNvPr id="0" name=""/>
        <dsp:cNvSpPr/>
      </dsp:nvSpPr>
      <dsp:spPr>
        <a:xfrm>
          <a:off x="0" y="1240958"/>
          <a:ext cx="7240146" cy="98905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D49F7-D0C3-49F7-A8A0-BB19B558E22F}">
      <dsp:nvSpPr>
        <dsp:cNvPr id="0" name=""/>
        <dsp:cNvSpPr/>
      </dsp:nvSpPr>
      <dsp:spPr>
        <a:xfrm>
          <a:off x="299188" y="1463495"/>
          <a:ext cx="543978" cy="5439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B7277-F510-446B-9C7B-36CF20991ACA}">
      <dsp:nvSpPr>
        <dsp:cNvPr id="0" name=""/>
        <dsp:cNvSpPr/>
      </dsp:nvSpPr>
      <dsp:spPr>
        <a:xfrm>
          <a:off x="1142355" y="1240958"/>
          <a:ext cx="6097790" cy="989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75" tIns="104675" rIns="104675" bIns="1046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answers over questions</a:t>
          </a:r>
        </a:p>
      </dsp:txBody>
      <dsp:txXfrm>
        <a:off x="1142355" y="1240958"/>
        <a:ext cx="6097790" cy="989052"/>
      </dsp:txXfrm>
    </dsp:sp>
    <dsp:sp modelId="{C5F4E35E-E5A7-4961-826C-1AE2989DD265}">
      <dsp:nvSpPr>
        <dsp:cNvPr id="0" name=""/>
        <dsp:cNvSpPr/>
      </dsp:nvSpPr>
      <dsp:spPr>
        <a:xfrm>
          <a:off x="0" y="2477273"/>
          <a:ext cx="7240146" cy="98905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875B0-6BF8-419E-9A02-55BDA2D75476}">
      <dsp:nvSpPr>
        <dsp:cNvPr id="0" name=""/>
        <dsp:cNvSpPr/>
      </dsp:nvSpPr>
      <dsp:spPr>
        <a:xfrm>
          <a:off x="299188" y="2699810"/>
          <a:ext cx="543978" cy="5439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729C7-1BB1-4AF4-9CE2-FD8E39733B92}">
      <dsp:nvSpPr>
        <dsp:cNvPr id="0" name=""/>
        <dsp:cNvSpPr/>
      </dsp:nvSpPr>
      <dsp:spPr>
        <a:xfrm>
          <a:off x="1142355" y="2477273"/>
          <a:ext cx="6097790" cy="989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75" tIns="104675" rIns="104675" bIns="1046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memory over thought</a:t>
          </a:r>
        </a:p>
      </dsp:txBody>
      <dsp:txXfrm>
        <a:off x="1142355" y="2477273"/>
        <a:ext cx="6097790" cy="989052"/>
      </dsp:txXfrm>
    </dsp:sp>
    <dsp:sp modelId="{E0500F83-BA30-4031-A774-56EE10A9A533}">
      <dsp:nvSpPr>
        <dsp:cNvPr id="0" name=""/>
        <dsp:cNvSpPr/>
      </dsp:nvSpPr>
      <dsp:spPr>
        <a:xfrm>
          <a:off x="0" y="3713589"/>
          <a:ext cx="7240146" cy="98905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EB777-7C21-4388-944C-83ABB5321F14}">
      <dsp:nvSpPr>
        <dsp:cNvPr id="0" name=""/>
        <dsp:cNvSpPr/>
      </dsp:nvSpPr>
      <dsp:spPr>
        <a:xfrm>
          <a:off x="299188" y="3936125"/>
          <a:ext cx="543978" cy="54397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10836-3438-4121-ADC2-ED7E58D5FC65}">
      <dsp:nvSpPr>
        <dsp:cNvPr id="0" name=""/>
        <dsp:cNvSpPr/>
      </dsp:nvSpPr>
      <dsp:spPr>
        <a:xfrm>
          <a:off x="1142355" y="3713589"/>
          <a:ext cx="6097790" cy="989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75" tIns="104675" rIns="104675" bIns="1046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recitation over argument</a:t>
          </a:r>
        </a:p>
      </dsp:txBody>
      <dsp:txXfrm>
        <a:off x="1142355" y="3713589"/>
        <a:ext cx="6097790" cy="989052"/>
      </dsp:txXfrm>
    </dsp:sp>
    <dsp:sp modelId="{55FFE65B-C49C-4AF3-8F7B-A5980985ADE2}">
      <dsp:nvSpPr>
        <dsp:cNvPr id="0" name=""/>
        <dsp:cNvSpPr/>
      </dsp:nvSpPr>
      <dsp:spPr>
        <a:xfrm>
          <a:off x="0" y="4949904"/>
          <a:ext cx="7240146" cy="98905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A1490-3DEF-43FF-8345-BD44D786CD5C}">
      <dsp:nvSpPr>
        <dsp:cNvPr id="0" name=""/>
        <dsp:cNvSpPr/>
      </dsp:nvSpPr>
      <dsp:spPr>
        <a:xfrm>
          <a:off x="299188" y="5172441"/>
          <a:ext cx="543978" cy="54397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ACC41-68D9-4F0E-840C-FD0336C3097B}">
      <dsp:nvSpPr>
        <dsp:cNvPr id="0" name=""/>
        <dsp:cNvSpPr/>
      </dsp:nvSpPr>
      <dsp:spPr>
        <a:xfrm>
          <a:off x="1142355" y="4949904"/>
          <a:ext cx="6097790" cy="989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75" tIns="104675" rIns="104675" bIns="1046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reading over doing</a:t>
          </a:r>
        </a:p>
      </dsp:txBody>
      <dsp:txXfrm>
        <a:off x="1142355" y="4949904"/>
        <a:ext cx="6097790" cy="9890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FBEA8-6B68-45BE-9FA8-62ABCC7D3AA1}">
      <dsp:nvSpPr>
        <dsp:cNvPr id="0" name=""/>
        <dsp:cNvSpPr/>
      </dsp:nvSpPr>
      <dsp:spPr>
        <a:xfrm>
          <a:off x="236871" y="9411"/>
          <a:ext cx="915356" cy="9153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FC9FE-E12C-44F7-879D-3B9999B763C7}">
      <dsp:nvSpPr>
        <dsp:cNvPr id="0" name=""/>
        <dsp:cNvSpPr/>
      </dsp:nvSpPr>
      <dsp:spPr>
        <a:xfrm>
          <a:off x="429096" y="201636"/>
          <a:ext cx="530906" cy="5309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666A6-7BE4-41CC-B401-D44C57DBB375}">
      <dsp:nvSpPr>
        <dsp:cNvPr id="0" name=""/>
        <dsp:cNvSpPr/>
      </dsp:nvSpPr>
      <dsp:spPr>
        <a:xfrm>
          <a:off x="1348375" y="9411"/>
          <a:ext cx="2157624" cy="91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little metacognition going on</a:t>
          </a:r>
        </a:p>
      </dsp:txBody>
      <dsp:txXfrm>
        <a:off x="1348375" y="9411"/>
        <a:ext cx="2157624" cy="915356"/>
      </dsp:txXfrm>
    </dsp:sp>
    <dsp:sp modelId="{8A046387-99B9-4DD7-A258-F0E47B0B61EF}">
      <dsp:nvSpPr>
        <dsp:cNvPr id="0" name=""/>
        <dsp:cNvSpPr/>
      </dsp:nvSpPr>
      <dsp:spPr>
        <a:xfrm>
          <a:off x="3881950" y="9411"/>
          <a:ext cx="915356" cy="9153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96DC2-1CC8-4EE1-BE1F-5C5BDB372E78}">
      <dsp:nvSpPr>
        <dsp:cNvPr id="0" name=""/>
        <dsp:cNvSpPr/>
      </dsp:nvSpPr>
      <dsp:spPr>
        <a:xfrm>
          <a:off x="4074174" y="201636"/>
          <a:ext cx="530906" cy="5309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E2A26-8B60-4DDA-AC39-27B91A338DC9}">
      <dsp:nvSpPr>
        <dsp:cNvPr id="0" name=""/>
        <dsp:cNvSpPr/>
      </dsp:nvSpPr>
      <dsp:spPr>
        <a:xfrm>
          <a:off x="4993453" y="9411"/>
          <a:ext cx="2157624" cy="91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teaching versus learning</a:t>
          </a:r>
        </a:p>
      </dsp:txBody>
      <dsp:txXfrm>
        <a:off x="4993453" y="9411"/>
        <a:ext cx="2157624" cy="915356"/>
      </dsp:txXfrm>
    </dsp:sp>
    <dsp:sp modelId="{A7543BE6-85D7-4AFB-A759-C1A47EFE2AB2}">
      <dsp:nvSpPr>
        <dsp:cNvPr id="0" name=""/>
        <dsp:cNvSpPr/>
      </dsp:nvSpPr>
      <dsp:spPr>
        <a:xfrm>
          <a:off x="7527028" y="9411"/>
          <a:ext cx="915356" cy="9153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2F33B5-937C-4F85-A897-5481BEA66742}">
      <dsp:nvSpPr>
        <dsp:cNvPr id="0" name=""/>
        <dsp:cNvSpPr/>
      </dsp:nvSpPr>
      <dsp:spPr>
        <a:xfrm>
          <a:off x="7719253" y="201636"/>
          <a:ext cx="530906" cy="5309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9C0E6-955F-4882-8B77-79274CC98BEF}">
      <dsp:nvSpPr>
        <dsp:cNvPr id="0" name=""/>
        <dsp:cNvSpPr/>
      </dsp:nvSpPr>
      <dsp:spPr>
        <a:xfrm>
          <a:off x="8638532" y="9411"/>
          <a:ext cx="2157624" cy="91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training versus educating</a:t>
          </a:r>
        </a:p>
      </dsp:txBody>
      <dsp:txXfrm>
        <a:off x="8638532" y="9411"/>
        <a:ext cx="2157624" cy="915356"/>
      </dsp:txXfrm>
    </dsp:sp>
    <dsp:sp modelId="{DA572943-0589-4789-849D-4D7B65F85D9B}">
      <dsp:nvSpPr>
        <dsp:cNvPr id="0" name=""/>
        <dsp:cNvSpPr/>
      </dsp:nvSpPr>
      <dsp:spPr>
        <a:xfrm>
          <a:off x="236871" y="1636936"/>
          <a:ext cx="915356" cy="9153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4B923-42CD-48FE-A80D-B0F2653F859D}">
      <dsp:nvSpPr>
        <dsp:cNvPr id="0" name=""/>
        <dsp:cNvSpPr/>
      </dsp:nvSpPr>
      <dsp:spPr>
        <a:xfrm>
          <a:off x="429096" y="1829161"/>
          <a:ext cx="530906" cy="5309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D1B26-EF57-4932-85B1-704D3EC99150}">
      <dsp:nvSpPr>
        <dsp:cNvPr id="0" name=""/>
        <dsp:cNvSpPr/>
      </dsp:nvSpPr>
      <dsp:spPr>
        <a:xfrm>
          <a:off x="1348375" y="1636936"/>
          <a:ext cx="2157624" cy="91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failure to determine essential content</a:t>
          </a:r>
        </a:p>
      </dsp:txBody>
      <dsp:txXfrm>
        <a:off x="1348375" y="1636936"/>
        <a:ext cx="2157624" cy="915356"/>
      </dsp:txXfrm>
    </dsp:sp>
    <dsp:sp modelId="{A3EFCBDA-5182-437E-A2D0-8BFB653CFF79}">
      <dsp:nvSpPr>
        <dsp:cNvPr id="0" name=""/>
        <dsp:cNvSpPr/>
      </dsp:nvSpPr>
      <dsp:spPr>
        <a:xfrm>
          <a:off x="3881950" y="1636936"/>
          <a:ext cx="915356" cy="91535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3A2B3-955E-4D92-859D-2FA198D2D0F5}">
      <dsp:nvSpPr>
        <dsp:cNvPr id="0" name=""/>
        <dsp:cNvSpPr/>
      </dsp:nvSpPr>
      <dsp:spPr>
        <a:xfrm>
          <a:off x="4074174" y="1829161"/>
          <a:ext cx="530906" cy="53090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18813-2D2E-4073-950F-B9E1E65F9F6A}">
      <dsp:nvSpPr>
        <dsp:cNvPr id="0" name=""/>
        <dsp:cNvSpPr/>
      </dsp:nvSpPr>
      <dsp:spPr>
        <a:xfrm>
          <a:off x="4993453" y="1636936"/>
          <a:ext cx="2157624" cy="91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teaching topically, not thematically</a:t>
          </a:r>
        </a:p>
      </dsp:txBody>
      <dsp:txXfrm>
        <a:off x="4993453" y="1636936"/>
        <a:ext cx="2157624" cy="915356"/>
      </dsp:txXfrm>
    </dsp:sp>
    <dsp:sp modelId="{BCF5AD40-BC0A-4AD9-BAA3-8A0B27BB5E29}">
      <dsp:nvSpPr>
        <dsp:cNvPr id="0" name=""/>
        <dsp:cNvSpPr/>
      </dsp:nvSpPr>
      <dsp:spPr>
        <a:xfrm>
          <a:off x="7527028" y="1636936"/>
          <a:ext cx="915356" cy="9153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90132-1027-40B4-B8BE-C0D17318FC37}">
      <dsp:nvSpPr>
        <dsp:cNvPr id="0" name=""/>
        <dsp:cNvSpPr/>
      </dsp:nvSpPr>
      <dsp:spPr>
        <a:xfrm>
          <a:off x="7719253" y="1829161"/>
          <a:ext cx="530906" cy="53090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6ABA7-F70C-46E0-A94B-BCA0274F51F9}">
      <dsp:nvSpPr>
        <dsp:cNvPr id="0" name=""/>
        <dsp:cNvSpPr/>
      </dsp:nvSpPr>
      <dsp:spPr>
        <a:xfrm>
          <a:off x="8638532" y="1636936"/>
          <a:ext cx="2157624" cy="91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focusing on low-order skills</a:t>
          </a:r>
        </a:p>
      </dsp:txBody>
      <dsp:txXfrm>
        <a:off x="8638532" y="1636936"/>
        <a:ext cx="2157624" cy="915356"/>
      </dsp:txXfrm>
    </dsp:sp>
    <dsp:sp modelId="{BECAB25B-2557-40B0-A3FD-5C8E619CD02B}">
      <dsp:nvSpPr>
        <dsp:cNvPr id="0" name=""/>
        <dsp:cNvSpPr/>
      </dsp:nvSpPr>
      <dsp:spPr>
        <a:xfrm>
          <a:off x="236871" y="3264461"/>
          <a:ext cx="915356" cy="9153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CA288-A17E-4124-ADBB-D3098EDB1499}">
      <dsp:nvSpPr>
        <dsp:cNvPr id="0" name=""/>
        <dsp:cNvSpPr/>
      </dsp:nvSpPr>
      <dsp:spPr>
        <a:xfrm>
          <a:off x="429096" y="3456686"/>
          <a:ext cx="530906" cy="53090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F0370-2338-4A6A-8AD9-B952B4B88E2F}">
      <dsp:nvSpPr>
        <dsp:cNvPr id="0" name=""/>
        <dsp:cNvSpPr/>
      </dsp:nvSpPr>
      <dsp:spPr>
        <a:xfrm>
          <a:off x="1348375" y="3264461"/>
          <a:ext cx="2157624" cy="91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poor assessment skills/programs</a:t>
          </a:r>
        </a:p>
      </dsp:txBody>
      <dsp:txXfrm>
        <a:off x="1348375" y="3264461"/>
        <a:ext cx="2157624" cy="915356"/>
      </dsp:txXfrm>
    </dsp:sp>
    <dsp:sp modelId="{EF5D75C8-340A-4EB5-8067-A63DD4281F94}">
      <dsp:nvSpPr>
        <dsp:cNvPr id="0" name=""/>
        <dsp:cNvSpPr/>
      </dsp:nvSpPr>
      <dsp:spPr>
        <a:xfrm>
          <a:off x="3881950" y="3264461"/>
          <a:ext cx="915356" cy="9153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9734B-6221-45ED-946D-83F6A7E0DF2E}">
      <dsp:nvSpPr>
        <dsp:cNvPr id="0" name=""/>
        <dsp:cNvSpPr/>
      </dsp:nvSpPr>
      <dsp:spPr>
        <a:xfrm>
          <a:off x="4074174" y="3456686"/>
          <a:ext cx="530906" cy="530906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9B6F9-56EF-4E72-8207-6DB94111EC45}">
      <dsp:nvSpPr>
        <dsp:cNvPr id="0" name=""/>
        <dsp:cNvSpPr/>
      </dsp:nvSpPr>
      <dsp:spPr>
        <a:xfrm>
          <a:off x="4993453" y="3264461"/>
          <a:ext cx="2157624" cy="91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emphasizing breadth over depth</a:t>
          </a:r>
        </a:p>
      </dsp:txBody>
      <dsp:txXfrm>
        <a:off x="4993453" y="3264461"/>
        <a:ext cx="2157624" cy="9153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ADC3A-63F8-7F46-885C-AACC329EEB5E}">
      <dsp:nvSpPr>
        <dsp:cNvPr id="0" name=""/>
        <dsp:cNvSpPr/>
      </dsp:nvSpPr>
      <dsp:spPr>
        <a:xfrm>
          <a:off x="2839284" y="601577"/>
          <a:ext cx="4647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474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59274" y="644820"/>
        <a:ext cx="24767" cy="4953"/>
      </dsp:txXfrm>
    </dsp:sp>
    <dsp:sp modelId="{8A5C6E97-A097-014F-84EE-5DEBD8B64C41}">
      <dsp:nvSpPr>
        <dsp:cNvPr id="0" name=""/>
        <dsp:cNvSpPr/>
      </dsp:nvSpPr>
      <dsp:spPr>
        <a:xfrm>
          <a:off x="687399" y="1191"/>
          <a:ext cx="2153684" cy="12922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32" tIns="110775" rIns="105532" bIns="1107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Science &amp; math voluntary</a:t>
          </a:r>
        </a:p>
      </dsp:txBody>
      <dsp:txXfrm>
        <a:off x="687399" y="1191"/>
        <a:ext cx="2153684" cy="1292210"/>
      </dsp:txXfrm>
    </dsp:sp>
    <dsp:sp modelId="{B916A6C6-70AC-0E4C-807C-860BFE3D5B88}">
      <dsp:nvSpPr>
        <dsp:cNvPr id="0" name=""/>
        <dsp:cNvSpPr/>
      </dsp:nvSpPr>
      <dsp:spPr>
        <a:xfrm>
          <a:off x="1764241" y="1291602"/>
          <a:ext cx="2649032" cy="464747"/>
        </a:xfrm>
        <a:custGeom>
          <a:avLst/>
          <a:gdLst/>
          <a:ahLst/>
          <a:cxnLst/>
          <a:rect l="0" t="0" r="0" b="0"/>
          <a:pathLst>
            <a:path>
              <a:moveTo>
                <a:pt x="2649032" y="0"/>
              </a:moveTo>
              <a:lnTo>
                <a:pt x="2649032" y="249473"/>
              </a:lnTo>
              <a:lnTo>
                <a:pt x="0" y="249473"/>
              </a:lnTo>
              <a:lnTo>
                <a:pt x="0" y="464747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-274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1384" y="1521499"/>
        <a:ext cx="134747" cy="4953"/>
      </dsp:txXfrm>
    </dsp:sp>
    <dsp:sp modelId="{D357489A-0F4A-B343-B8D8-C503643952C3}">
      <dsp:nvSpPr>
        <dsp:cNvPr id="0" name=""/>
        <dsp:cNvSpPr/>
      </dsp:nvSpPr>
      <dsp:spPr>
        <a:xfrm>
          <a:off x="3336431" y="1191"/>
          <a:ext cx="2153684" cy="1292210"/>
        </a:xfrm>
        <a:prstGeom prst="rect">
          <a:avLst/>
        </a:prstGeom>
        <a:solidFill>
          <a:schemeClr val="accent2">
            <a:hueOff val="0"/>
            <a:satOff val="0"/>
            <a:lumOff val="-2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32" tIns="110775" rIns="105532" bIns="1107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most pupils take biology in HS</a:t>
          </a:r>
        </a:p>
      </dsp:txBody>
      <dsp:txXfrm>
        <a:off x="3336431" y="1191"/>
        <a:ext cx="2153684" cy="1292210"/>
      </dsp:txXfrm>
    </dsp:sp>
    <dsp:sp modelId="{622E83EE-DA31-4F49-9FFD-E5EA9EB6C812}">
      <dsp:nvSpPr>
        <dsp:cNvPr id="0" name=""/>
        <dsp:cNvSpPr/>
      </dsp:nvSpPr>
      <dsp:spPr>
        <a:xfrm>
          <a:off x="2839284" y="2389135"/>
          <a:ext cx="4647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474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-549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59274" y="2432378"/>
        <a:ext cx="24767" cy="4953"/>
      </dsp:txXfrm>
    </dsp:sp>
    <dsp:sp modelId="{43198129-860F-4442-9FDE-04256BC40C9B}">
      <dsp:nvSpPr>
        <dsp:cNvPr id="0" name=""/>
        <dsp:cNvSpPr/>
      </dsp:nvSpPr>
      <dsp:spPr>
        <a:xfrm>
          <a:off x="687399" y="1788750"/>
          <a:ext cx="2153684" cy="1292210"/>
        </a:xfrm>
        <a:prstGeom prst="rect">
          <a:avLst/>
        </a:prstGeom>
        <a:solidFill>
          <a:schemeClr val="accent2">
            <a:hueOff val="0"/>
            <a:satOff val="0"/>
            <a:lumOff val="-4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32" tIns="110775" rIns="105532" bIns="1107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45% take chemistry in HS</a:t>
          </a:r>
        </a:p>
      </dsp:txBody>
      <dsp:txXfrm>
        <a:off x="687399" y="1788750"/>
        <a:ext cx="2153684" cy="1292210"/>
      </dsp:txXfrm>
    </dsp:sp>
    <dsp:sp modelId="{3B5A7409-C51F-3147-8A98-FBA13C7B8B0B}">
      <dsp:nvSpPr>
        <dsp:cNvPr id="0" name=""/>
        <dsp:cNvSpPr/>
      </dsp:nvSpPr>
      <dsp:spPr>
        <a:xfrm>
          <a:off x="1764241" y="3079160"/>
          <a:ext cx="2649032" cy="464747"/>
        </a:xfrm>
        <a:custGeom>
          <a:avLst/>
          <a:gdLst/>
          <a:ahLst/>
          <a:cxnLst/>
          <a:rect l="0" t="0" r="0" b="0"/>
          <a:pathLst>
            <a:path>
              <a:moveTo>
                <a:pt x="2649032" y="0"/>
              </a:moveTo>
              <a:lnTo>
                <a:pt x="2649032" y="249473"/>
              </a:lnTo>
              <a:lnTo>
                <a:pt x="0" y="249473"/>
              </a:lnTo>
              <a:lnTo>
                <a:pt x="0" y="464747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-823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1384" y="3309057"/>
        <a:ext cx="134747" cy="4953"/>
      </dsp:txXfrm>
    </dsp:sp>
    <dsp:sp modelId="{87DBD451-8A83-5647-AE55-F2A547C48121}">
      <dsp:nvSpPr>
        <dsp:cNvPr id="0" name=""/>
        <dsp:cNvSpPr/>
      </dsp:nvSpPr>
      <dsp:spPr>
        <a:xfrm>
          <a:off x="3336431" y="1788750"/>
          <a:ext cx="2153684" cy="1292210"/>
        </a:xfrm>
        <a:prstGeom prst="rect">
          <a:avLst/>
        </a:prstGeom>
        <a:solidFill>
          <a:schemeClr val="accent2">
            <a:hueOff val="0"/>
            <a:satOff val="0"/>
            <a:lumOff val="-6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32" tIns="110775" rIns="105532" bIns="1107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23% take physics in HS</a:t>
          </a:r>
        </a:p>
      </dsp:txBody>
      <dsp:txXfrm>
        <a:off x="3336431" y="1788750"/>
        <a:ext cx="2153684" cy="1292210"/>
      </dsp:txXfrm>
    </dsp:sp>
    <dsp:sp modelId="{8BEE1320-5889-1249-8570-BC4863CDFFD8}">
      <dsp:nvSpPr>
        <dsp:cNvPr id="0" name=""/>
        <dsp:cNvSpPr/>
      </dsp:nvSpPr>
      <dsp:spPr>
        <a:xfrm>
          <a:off x="2839284" y="4176693"/>
          <a:ext cx="4647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474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-1098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59274" y="4219937"/>
        <a:ext cx="24767" cy="4953"/>
      </dsp:txXfrm>
    </dsp:sp>
    <dsp:sp modelId="{DF66F454-111A-7D43-920D-187A36FEB607}">
      <dsp:nvSpPr>
        <dsp:cNvPr id="0" name=""/>
        <dsp:cNvSpPr/>
      </dsp:nvSpPr>
      <dsp:spPr>
        <a:xfrm>
          <a:off x="687399" y="3576308"/>
          <a:ext cx="2153684" cy="1292210"/>
        </a:xfrm>
        <a:prstGeom prst="rect">
          <a:avLst/>
        </a:prstGeom>
        <a:solidFill>
          <a:schemeClr val="accent2">
            <a:hueOff val="0"/>
            <a:satOff val="0"/>
            <a:lumOff val="-8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32" tIns="110775" rIns="105532" bIns="1107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10% take no algebra</a:t>
          </a:r>
        </a:p>
      </dsp:txBody>
      <dsp:txXfrm>
        <a:off x="687399" y="3576308"/>
        <a:ext cx="2153684" cy="1292210"/>
      </dsp:txXfrm>
    </dsp:sp>
    <dsp:sp modelId="{14F4595B-FDE3-AA4B-AAD5-26131646A555}">
      <dsp:nvSpPr>
        <dsp:cNvPr id="0" name=""/>
        <dsp:cNvSpPr/>
      </dsp:nvSpPr>
      <dsp:spPr>
        <a:xfrm>
          <a:off x="3336431" y="3576308"/>
          <a:ext cx="2153684" cy="1292210"/>
        </a:xfrm>
        <a:prstGeom prst="rect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532" tIns="110775" rIns="105532" bIns="1107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6% take calculus</a:t>
          </a:r>
        </a:p>
      </dsp:txBody>
      <dsp:txXfrm>
        <a:off x="3336431" y="3576308"/>
        <a:ext cx="2153684" cy="1292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2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2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6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5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2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0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March 18,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6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March 18,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2934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tack of machine gears focusing on one gear">
            <a:extLst>
              <a:ext uri="{FF2B5EF4-FFF2-40B4-BE49-F238E27FC236}">
                <a16:creationId xmlns:a16="http://schemas.microsoft.com/office/drawing/2014/main" id="{4B09BEF1-EF8F-4DBD-B5A2-BE0A7304F7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12"/>
          <a:stretch/>
        </p:blipFill>
        <p:spPr>
          <a:xfrm>
            <a:off x="6625" y="10"/>
            <a:ext cx="12192000" cy="687580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32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6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F58D2-57BE-594F-9E98-8C43AE790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370" y="2950387"/>
            <a:ext cx="3245409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scientific literacy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3B4D8-8643-9B4A-89D2-DF64D6F88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8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D9668D-4166-7744-960C-469B083F5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altLang="en-US" sz="3200">
                <a:solidFill>
                  <a:schemeClr val="bg1"/>
                </a:solidFill>
              </a:rPr>
              <a:t>The Problems: teachers</a:t>
            </a:r>
            <a:endParaRPr lang="en-US" sz="32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76BF8B-BE14-4689-A105-04AF0E81E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942068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56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CE27F4-815D-D543-B33A-6CEDA622B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The problems: teaching practice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4D9982-EA27-4861-BE1B-8EF17E3A61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508453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88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6C0C3-A448-4D8B-86C7-3C83B7E4A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6304C-8E08-794C-88DE-4FEC725E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190" y="1028700"/>
            <a:ext cx="3330452" cy="4472690"/>
          </a:xfrm>
        </p:spPr>
        <p:txBody>
          <a:bodyPr anchor="ctr">
            <a:normAutofit/>
          </a:bodyPr>
          <a:lstStyle/>
          <a:p>
            <a:r>
              <a:rPr lang="en-US" sz="3200"/>
              <a:t>The problem: voluntary courses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326A3-CBDD-4503-8C40-806B4ABF4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0698D-E436-464E-9DE4-F9FB349FD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B8245E-5B5F-4D0B-8CCD-9D86098F06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738390"/>
              </p:ext>
            </p:extLst>
          </p:nvPr>
        </p:nvGraphicFramePr>
        <p:xfrm>
          <a:off x="5172741" y="882502"/>
          <a:ext cx="6177516" cy="4869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303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6C0C3-A448-4D8B-86C7-3C83B7E4A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69FA04-AA7E-8C4E-B3BA-4A5DFDF7F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190" y="1028700"/>
            <a:ext cx="3330452" cy="4472690"/>
          </a:xfrm>
        </p:spPr>
        <p:txBody>
          <a:bodyPr anchor="ctr">
            <a:normAutofit/>
          </a:bodyPr>
          <a:lstStyle/>
          <a:p>
            <a:r>
              <a:rPr lang="en-US" sz="3200"/>
              <a:t>The problem: Society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326A3-CBDD-4503-8C40-806B4ABF4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0698D-E436-464E-9DE4-F9FB349FD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06B4DA-1B12-4F5B-B3B4-88DCC1DB4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891251"/>
              </p:ext>
            </p:extLst>
          </p:nvPr>
        </p:nvGraphicFramePr>
        <p:xfrm>
          <a:off x="5172741" y="882502"/>
          <a:ext cx="6177516" cy="4869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60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8D7A2-E095-D04B-8E84-78324E3BD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We are responsible if wE: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D1916D-468F-49D2-8741-CB092EA5DA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635475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0485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D7F21-CBEB-F84B-87DE-4DA0558F3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Help is available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88B246D3-82A9-400C-86DD-08B8B2A6FE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428417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63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B8FD8-A128-6446-B3EA-03C2CBB3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altLang="en-US" sz="3200">
                <a:solidFill>
                  <a:schemeClr val="bg1"/>
                </a:solidFill>
              </a:rPr>
              <a:t>Scientific Literacy</a:t>
            </a:r>
            <a:endParaRPr lang="en-US" sz="32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56DDB8-B9A4-46F3-ACE3-B9F39B34C5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603353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38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D76426-E401-5B4B-AE68-BB6BB0FC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Common elements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3FA71C-8B6F-4BC0-8645-C2353F852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472316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56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61858E-BD15-4F43-8E8B-D9870185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altLang="en-US" sz="3200">
                <a:solidFill>
                  <a:schemeClr val="bg1"/>
                </a:solidFill>
              </a:rPr>
              <a:t>What </a:t>
            </a:r>
            <a:r>
              <a:rPr lang="en-US" altLang="en-US" sz="3200" i="1">
                <a:solidFill>
                  <a:schemeClr val="bg1"/>
                </a:solidFill>
              </a:rPr>
              <a:t>is</a:t>
            </a:r>
            <a:r>
              <a:rPr lang="en-US" altLang="en-US" sz="3200">
                <a:solidFill>
                  <a:schemeClr val="bg1"/>
                </a:solidFill>
              </a:rPr>
              <a:t> worth knowing?</a:t>
            </a:r>
            <a:endParaRPr lang="en-US" sz="32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3BDF45-474F-4C90-B1F0-A1C8951A4D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114459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12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D2E63-8741-3D45-B0D9-EA45741C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altLang="en-US" sz="3200">
                <a:solidFill>
                  <a:schemeClr val="bg1"/>
                </a:solidFill>
              </a:rPr>
              <a:t>How </a:t>
            </a:r>
            <a:r>
              <a:rPr lang="en-US" altLang="en-US" sz="3200" i="1">
                <a:solidFill>
                  <a:schemeClr val="bg1"/>
                </a:solidFill>
              </a:rPr>
              <a:t>should</a:t>
            </a:r>
            <a:r>
              <a:rPr lang="en-US" altLang="en-US" sz="3200">
                <a:solidFill>
                  <a:schemeClr val="bg1"/>
                </a:solidFill>
              </a:rPr>
              <a:t> one think?</a:t>
            </a:r>
            <a:endParaRPr lang="en-US" sz="32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054A1B-9113-4295-9DE4-0CA8679A67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712572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751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8FAF097-5073-4347-985F-3B9C1042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1FC41A-5936-4A48-B3BF-BD5677742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74031"/>
            <a:ext cx="9448801" cy="100389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Benefits of </a:t>
            </a:r>
            <a:br>
              <a:rPr lang="en-US" altLang="en-US" dirty="0"/>
            </a:br>
            <a:r>
              <a:rPr lang="en-US" altLang="en-US" dirty="0"/>
              <a:t>Scientific Literacy: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5029C0-7C9E-4B38-AF9F-4F41075F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2416BE-CA7D-4941-954A-840BCE5B8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28B70C-1A14-4D8D-AE5B-048980A77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501240"/>
              </p:ext>
            </p:extLst>
          </p:nvPr>
        </p:nvGraphicFramePr>
        <p:xfrm>
          <a:off x="1371600" y="1913860"/>
          <a:ext cx="9448800" cy="390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39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8AE8A-A06E-C24C-B4E4-7D654D33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Most Americans aren’t scientifically literate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75811-7796-A64A-8DDF-E40BA17555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</a:t>
            </a:r>
            <a:r>
              <a:rPr lang="en-US" altLang="en-US" sz="2800" baseline="-25000" dirty="0"/>
              <a:t>2</a:t>
            </a:r>
            <a:r>
              <a:rPr lang="en-US" altLang="en-US" dirty="0"/>
              <a:t> comes from plants	85%</a:t>
            </a:r>
          </a:p>
          <a:p>
            <a:r>
              <a:rPr lang="en-US" altLang="en-US" dirty="0"/>
              <a:t>plate tectonics 		77%</a:t>
            </a:r>
          </a:p>
          <a:p>
            <a:r>
              <a:rPr lang="en-US" altLang="en-US" dirty="0"/>
              <a:t>light faster than sound    	48%</a:t>
            </a:r>
          </a:p>
          <a:p>
            <a:r>
              <a:rPr lang="en-US" altLang="en-US" dirty="0"/>
              <a:t>earth orbits the sun 	   	48%</a:t>
            </a:r>
          </a:p>
          <a:p>
            <a:r>
              <a:rPr lang="en-US" altLang="en-US" dirty="0"/>
              <a:t> humans and dinosaurs </a:t>
            </a:r>
            <a:br>
              <a:rPr lang="en-US" altLang="en-US" dirty="0"/>
            </a:br>
            <a:r>
              <a:rPr lang="en-US" altLang="en-US" dirty="0"/>
              <a:t>not concurrent 	          47%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71FBF-78EE-3C44-B1A8-E77A614521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evolution as a concept 	45%</a:t>
            </a:r>
          </a:p>
          <a:p>
            <a:r>
              <a:rPr lang="en-US" altLang="en-US" dirty="0"/>
              <a:t>atom-electron (smaller)  	41%</a:t>
            </a:r>
          </a:p>
          <a:p>
            <a:r>
              <a:rPr lang="en-US" altLang="en-US" dirty="0"/>
              <a:t>lasers work with light 	37%</a:t>
            </a:r>
          </a:p>
          <a:p>
            <a:r>
              <a:rPr lang="en-US" altLang="en-US" dirty="0"/>
              <a:t>universe began with a</a:t>
            </a:r>
            <a:br>
              <a:rPr lang="en-US" altLang="en-US" dirty="0"/>
            </a:br>
            <a:r>
              <a:rPr lang="en-US" altLang="en-US" dirty="0"/>
              <a:t>Big Bang                       	32%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(36% got 6 or more correct)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4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D845F-4F3F-D543-A01E-2DBF4FCED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Recent Standings of sci Literacy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A0B9A-325E-F14C-BF22-D86069D4A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z="3600" dirty="0"/>
              <a:t>Ranking</a:t>
            </a: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Luxemborg</a:t>
            </a:r>
            <a:r>
              <a:rPr lang="en-US" altLang="en-US" dirty="0"/>
              <a:t> (8%)			Italy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Great Britain			Germany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Denmark/US (6.9%)		Ireland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Netherlands			Belgium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Canada				Greece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France				Spain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E. U. (European Average)		Portugal (1%)</a:t>
            </a:r>
          </a:p>
          <a:p>
            <a:r>
              <a:rPr lang="en-US" altLang="en-US" sz="3600" dirty="0"/>
              <a:t> Note that South Korea and Japan are not even on the list!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66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9CBAC0-0017-3F44-ADFE-902625C1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The outlook: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373A13-9819-4EDC-92B5-CF32DAA8E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250106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996897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5B5B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532</Words>
  <Application>Microsoft Macintosh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Monotype Sorts</vt:lpstr>
      <vt:lpstr>Tw Cen MT</vt:lpstr>
      <vt:lpstr>GradientRiseVTI</vt:lpstr>
      <vt:lpstr>scientific literacy</vt:lpstr>
      <vt:lpstr>Scientific Literacy</vt:lpstr>
      <vt:lpstr>Common elements</vt:lpstr>
      <vt:lpstr>What is worth knowing?</vt:lpstr>
      <vt:lpstr>How should one think?</vt:lpstr>
      <vt:lpstr>Benefits of  Scientific Literacy:</vt:lpstr>
      <vt:lpstr>Most Americans aren’t scientifically literate</vt:lpstr>
      <vt:lpstr>Recent Standings of sci Literacy</vt:lpstr>
      <vt:lpstr>The outlook:</vt:lpstr>
      <vt:lpstr>The Problems: teachers</vt:lpstr>
      <vt:lpstr>The problems: teaching practice</vt:lpstr>
      <vt:lpstr>The problem: voluntary courses</vt:lpstr>
      <vt:lpstr>The problem: Society</vt:lpstr>
      <vt:lpstr>We are responsible if wE:</vt:lpstr>
      <vt:lpstr>Help is available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scientific literacy</dc:title>
  <dc:creator>Wenning, Carl</dc:creator>
  <cp:lastModifiedBy>Wenning, Carl</cp:lastModifiedBy>
  <cp:revision>7</cp:revision>
  <dcterms:created xsi:type="dcterms:W3CDTF">2021-03-18T18:24:00Z</dcterms:created>
  <dcterms:modified xsi:type="dcterms:W3CDTF">2021-03-18T18:59:16Z</dcterms:modified>
</cp:coreProperties>
</file>