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6" d="100"/>
        <a:sy n="15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47E44-66F4-D04C-903E-157D35D30F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9D196A-6674-BB43-A1E7-E88932C1B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AFBE1-C24C-FE45-A03E-26230D320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67FBA-66A0-2042-9C87-2BAC58DEC379}" type="datetimeFigureOut">
              <a:rPr lang="en-US" smtClean="0"/>
              <a:t>4/23/20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87390-5CBC-C74E-8E61-787B4776A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C507E-8F9B-9347-8359-E9D0BCA1D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7C70-F9E8-904F-A6E8-C690692D6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9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B6846-FBC2-0A43-917B-01CA52323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2549C0-AD18-734A-8A71-159DB35D6F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483CE-ED99-E744-863C-D97955035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67FBA-66A0-2042-9C87-2BAC58DEC379}" type="datetimeFigureOut">
              <a:rPr lang="en-US" smtClean="0"/>
              <a:t>4/23/20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1A8C2-E8E6-3049-A714-EAC476536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5CF21-AF0E-FB4D-8D6F-AD5A2BD20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7C70-F9E8-904F-A6E8-C690692D6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1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F01CD8-8B3D-7B40-AE75-2FB5FA5ADE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66F73A-BFA6-E146-A10B-B85B20269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B551E-40C6-0B48-9F7C-01C066BCF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67FBA-66A0-2042-9C87-2BAC58DEC379}" type="datetimeFigureOut">
              <a:rPr lang="en-US" smtClean="0"/>
              <a:t>4/23/20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8D3225-5EB6-9648-9A17-65E982BB3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20F43-07F2-A74B-9D06-F6A920FDB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7C70-F9E8-904F-A6E8-C690692D6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22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D6E57-5BFA-1347-B42A-64987AD1A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1FA63-5272-CA4C-BE0B-6879CD14F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32E57-DC79-1948-A575-2FA970048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67FBA-66A0-2042-9C87-2BAC58DEC379}" type="datetimeFigureOut">
              <a:rPr lang="en-US" smtClean="0"/>
              <a:t>4/23/20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7CCC58-4976-7F49-8491-60646EA70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F5825-A0E5-C34E-80B8-ECD71BEC4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7C70-F9E8-904F-A6E8-C690692D6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94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F94A5-B41A-DC46-B652-B6A54A71F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9B481A-0A76-9D42-AA55-140C5BC1F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F5FAE5-FACE-0F41-8A88-E855B2B65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67FBA-66A0-2042-9C87-2BAC58DEC379}" type="datetimeFigureOut">
              <a:rPr lang="en-US" smtClean="0"/>
              <a:t>4/23/20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5CC657-8FED-204E-8BF9-E06E138AE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C6DBD-0929-5348-8CB1-5292285F5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7C70-F9E8-904F-A6E8-C690692D6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3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CF106-0C3C-F84C-A766-D70ADFF8A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93269-4AA5-7D4C-AF71-0846EC7EF3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B3BAA2-1750-AA40-8B49-7D76FC365E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9F90DE-9B46-694D-9D31-018211FA0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67FBA-66A0-2042-9C87-2BAC58DEC379}" type="datetimeFigureOut">
              <a:rPr lang="en-US" smtClean="0"/>
              <a:t>4/23/20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9CEC54-3DCA-8144-918F-267B9B741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540AB8-E436-3144-ABC0-F8DDEF04B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7C70-F9E8-904F-A6E8-C690692D6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1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34B4A-0645-8D47-B41C-7BB0634E6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E0A4E8-C1C6-9640-884A-AA9093E586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193787-60C0-5F4E-8DCA-625A656CF7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CB0B6F-F2AE-9746-B151-21BBF2430D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D754D1-F36D-FE47-81FD-CB2AEEFA6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651FE9-46EB-8E48-B9B6-555E8F7DA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67FBA-66A0-2042-9C87-2BAC58DEC379}" type="datetimeFigureOut">
              <a:rPr lang="en-US" smtClean="0"/>
              <a:t>4/23/20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D312A9-4CB2-EC41-B4C2-D45E9B5B2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123371-987C-1048-A8A6-D75B7436F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7C70-F9E8-904F-A6E8-C690692D6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3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FB7B3-06A7-6F41-A1AF-CC84D0983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A2477D-ABB3-AA45-9B69-8703E39A0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67FBA-66A0-2042-9C87-2BAC58DEC379}" type="datetimeFigureOut">
              <a:rPr lang="en-US" smtClean="0"/>
              <a:t>4/23/20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DE7D59-93CB-4644-9195-68E983762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89C8ED-1B3A-E842-9E29-DCCBD9F63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7C70-F9E8-904F-A6E8-C690692D6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1DCC06-32C1-7643-930B-C944C876A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67FBA-66A0-2042-9C87-2BAC58DEC379}" type="datetimeFigureOut">
              <a:rPr lang="en-US" smtClean="0"/>
              <a:t>4/23/20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6EF368-1A52-0B41-84FD-8E85F9AC4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5678C0-2EFA-114C-802A-44922BC96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7C70-F9E8-904F-A6E8-C690692D6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14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834A0-572E-7443-B22C-FA51AB860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7D66A-8AE3-FA4C-BE4C-E182414E3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7257F8-DFB9-F34A-9533-42A5F51934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864651-5659-3B40-91E6-1497E67B1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67FBA-66A0-2042-9C87-2BAC58DEC379}" type="datetimeFigureOut">
              <a:rPr lang="en-US" smtClean="0"/>
              <a:t>4/23/20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CF6966-2F6F-1D44-98F3-9E0281413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21909-CC4E-414B-A35F-2531B1AD5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7C70-F9E8-904F-A6E8-C690692D6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99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3263E-6EBE-C549-871E-D7CD86F2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7DA4C5-F5F2-934E-BEA0-1F54CBBC76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35B238-CB80-8548-83DB-3A9991D0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1AAE75-8147-6747-A1C9-CF8B1EC3C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67FBA-66A0-2042-9C87-2BAC58DEC379}" type="datetimeFigureOut">
              <a:rPr lang="en-US" smtClean="0"/>
              <a:t>4/23/20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A0450-23BB-094E-B6DF-CFB413A12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025843-64F1-EE4E-B103-9E09B4F2A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7C70-F9E8-904F-A6E8-C690692D6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84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7F3FAA-904D-454F-B097-C777E4607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98E23-36F1-B64F-9FA3-C7510E938D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F623C-3CB6-0A4E-928C-CE6A97254D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67FBA-66A0-2042-9C87-2BAC58DEC379}" type="datetimeFigureOut">
              <a:rPr lang="en-US" smtClean="0"/>
              <a:t>4/23/20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D02FA-BE78-D84D-99F8-ECC5698D88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35819-8E50-7649-8478-4C52133758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77C70-F9E8-904F-A6E8-C690692D6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94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5FFF2-836B-F746-BB2A-E9615B3075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Teaching and PER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BD03A0-5BD2-B347-8599-23D049404A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Some questions to consider…</a:t>
            </a:r>
          </a:p>
        </p:txBody>
      </p:sp>
    </p:spTree>
    <p:extLst>
      <p:ext uri="{BB962C8B-B14F-4D97-AF65-F5344CB8AC3E}">
        <p14:creationId xmlns:p14="http://schemas.microsoft.com/office/powerpoint/2010/main" val="3288407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39CEE-F5F8-3D49-A5FC-47278E027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 what extent were you aware of the history of the PER mentioned?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A4A7F-E022-9A47-8AA5-31F89ADEF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23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D089D-2098-C147-B81A-83EF1FD85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what extent were you already familiar with the findings of PER?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00CAB-5538-3649-86BB-BB800A0BE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69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71590-1E33-D54C-B4FD-25262DEBA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you discover to be the most surprising finding among these studies?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607A6-3D65-6844-AA8C-DA3E0D92C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35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7010D-890F-7148-AD49-AEA2385F9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of the findings (if any) will have the greatest impact on your future teaching?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8828C-4DC8-5C4C-8D97-04F709BAC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81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D116F-2EA1-6C45-BEB7-D7173608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 what extent do you feel the </a:t>
            </a:r>
            <a:r>
              <a:rPr lang="en-US" dirty="0" err="1"/>
              <a:t>LoI</a:t>
            </a:r>
            <a:r>
              <a:rPr lang="en-US" dirty="0"/>
              <a:t> Model is consistent with these research findings?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0549F-7EB9-7141-B6B2-156C9E0C0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32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E931A-25D8-0043-AC07-B3B8A9499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what extent were you familiar with the teaching methods and resources mentioned?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933D1-400B-E240-B09C-B88DA3CA3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89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8B721-BC7E-444C-A6A0-D07BE88EC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role does (or should) teacher craft knowledge play in physics teaching?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88B2D-29F2-0D43-8AD6-649FE76EE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782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112</Words>
  <Application>Microsoft Macintosh PowerPoint</Application>
  <PresentationFormat>Widescreen</PresentationFormat>
  <Paragraphs>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Teaching and PER</vt:lpstr>
      <vt:lpstr>To what extent were you aware of the history of the PER mentioned?</vt:lpstr>
      <vt:lpstr>To what extent were you already familiar with the findings of PER?</vt:lpstr>
      <vt:lpstr>What did you discover to be the most surprising finding among these studies?</vt:lpstr>
      <vt:lpstr>Which of the findings (if any) will have the greatest impact on your future teaching?</vt:lpstr>
      <vt:lpstr>To what extent do you feel the LoI Model is consistent with these research findings?</vt:lpstr>
      <vt:lpstr>To what extent were you familiar with the teaching methods and resources mentioned?</vt:lpstr>
      <vt:lpstr>What role does (or should) teacher craft knowledge play in physics teaching?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and PER</dc:title>
  <dc:creator>Wenning, Carl</dc:creator>
  <cp:lastModifiedBy>Wenning, Carl</cp:lastModifiedBy>
  <cp:revision>2</cp:revision>
  <dcterms:created xsi:type="dcterms:W3CDTF">2020-04-23T19:32:09Z</dcterms:created>
  <dcterms:modified xsi:type="dcterms:W3CDTF">2020-04-23T19:42:26Z</dcterms:modified>
</cp:coreProperties>
</file>