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83" r:id="rId5"/>
    <p:sldId id="279" r:id="rId6"/>
    <p:sldId id="258" r:id="rId7"/>
    <p:sldId id="270" r:id="rId8"/>
    <p:sldId id="259" r:id="rId9"/>
    <p:sldId id="260" r:id="rId10"/>
    <p:sldId id="266" r:id="rId11"/>
    <p:sldId id="261" r:id="rId12"/>
    <p:sldId id="262" r:id="rId13"/>
    <p:sldId id="263" r:id="rId14"/>
    <p:sldId id="269" r:id="rId15"/>
    <p:sldId id="272" r:id="rId16"/>
    <p:sldId id="264" r:id="rId17"/>
    <p:sldId id="273" r:id="rId18"/>
    <p:sldId id="281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3E"/>
    <a:srgbClr val="FF6666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C46EB-424E-3B40-A13D-5F76DC4CFD15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38309C-4827-404B-86F9-3BEC9FFAE401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370E8869-1A8E-EE48-8054-0099C913726F}" type="parTrans" cxnId="{6FD424F9-7384-EF40-BFA3-A746B4056F6C}">
      <dgm:prSet/>
      <dgm:spPr/>
      <dgm:t>
        <a:bodyPr/>
        <a:lstStyle/>
        <a:p>
          <a:endParaRPr lang="en-US"/>
        </a:p>
      </dgm:t>
    </dgm:pt>
    <dgm:pt modelId="{1D02DD72-AF17-464D-B774-7D337E30F2A6}" type="sibTrans" cxnId="{6FD424F9-7384-EF40-BFA3-A746B4056F6C}">
      <dgm:prSet/>
      <dgm:spPr/>
      <dgm:t>
        <a:bodyPr/>
        <a:lstStyle/>
        <a:p>
          <a:endParaRPr lang="en-US"/>
        </a:p>
      </dgm:t>
    </dgm:pt>
    <dgm:pt modelId="{E727E71E-342E-C943-9F24-0CC4D42CE563}">
      <dgm:prSet phldrT="[Text]"/>
      <dgm:spPr/>
      <dgm:t>
        <a:bodyPr/>
        <a:lstStyle/>
        <a:p>
          <a:r>
            <a:rPr lang="en-US" dirty="0"/>
            <a:t>assumption</a:t>
          </a:r>
        </a:p>
      </dgm:t>
    </dgm:pt>
    <dgm:pt modelId="{11167847-DD94-9C46-A2A0-05AE55B95F78}" type="parTrans" cxnId="{AB12DF4A-A060-994C-9584-7A4F45DFDF8C}">
      <dgm:prSet/>
      <dgm:spPr/>
      <dgm:t>
        <a:bodyPr/>
        <a:lstStyle/>
        <a:p>
          <a:endParaRPr lang="en-US"/>
        </a:p>
      </dgm:t>
    </dgm:pt>
    <dgm:pt modelId="{8E60EED1-3AC1-504C-B160-D50DDF4589E5}" type="sibTrans" cxnId="{AB12DF4A-A060-994C-9584-7A4F45DFDF8C}">
      <dgm:prSet/>
      <dgm:spPr/>
      <dgm:t>
        <a:bodyPr/>
        <a:lstStyle/>
        <a:p>
          <a:endParaRPr lang="en-US"/>
        </a:p>
      </dgm:t>
    </dgm:pt>
    <dgm:pt modelId="{13D2AC8D-3F2E-F84C-ACD5-41E0A46C2A6A}">
      <dgm:prSet phldrT="[Text]"/>
      <dgm:spPr/>
      <dgm:t>
        <a:bodyPr/>
        <a:lstStyle/>
        <a:p>
          <a:r>
            <a:rPr lang="en-US" dirty="0"/>
            <a:t>proof</a:t>
          </a:r>
        </a:p>
      </dgm:t>
    </dgm:pt>
    <dgm:pt modelId="{7BFA577D-C3B5-DA45-8E4E-7307AEC9F377}" type="parTrans" cxnId="{E1B56591-C5FF-3343-805E-8056F3D7A2BE}">
      <dgm:prSet/>
      <dgm:spPr/>
      <dgm:t>
        <a:bodyPr/>
        <a:lstStyle/>
        <a:p>
          <a:endParaRPr lang="en-US"/>
        </a:p>
      </dgm:t>
    </dgm:pt>
    <dgm:pt modelId="{D1DEA289-A125-6645-AF25-B7F3EC3B1B5C}" type="sibTrans" cxnId="{E1B56591-C5FF-3343-805E-8056F3D7A2BE}">
      <dgm:prSet/>
      <dgm:spPr/>
      <dgm:t>
        <a:bodyPr/>
        <a:lstStyle/>
        <a:p>
          <a:endParaRPr lang="en-US"/>
        </a:p>
      </dgm:t>
    </dgm:pt>
    <dgm:pt modelId="{EB5EA958-E82F-4A48-9314-C00149FECC1A}">
      <dgm:prSet phldrT="[Text]"/>
      <dgm:spPr/>
      <dgm:t>
        <a:bodyPr/>
        <a:lstStyle/>
        <a:p>
          <a:r>
            <a:rPr lang="en-US" dirty="0"/>
            <a:t>evidence</a:t>
          </a:r>
        </a:p>
      </dgm:t>
    </dgm:pt>
    <dgm:pt modelId="{34DD66E7-FA7E-7A42-BE7A-73BA7B2A4410}" type="parTrans" cxnId="{3DD4C22A-6B95-194A-90A8-9B8855BE203C}">
      <dgm:prSet/>
      <dgm:spPr/>
      <dgm:t>
        <a:bodyPr/>
        <a:lstStyle/>
        <a:p>
          <a:endParaRPr lang="en-US"/>
        </a:p>
      </dgm:t>
    </dgm:pt>
    <dgm:pt modelId="{FA7A81E3-3E9B-144E-B388-CD22CDD9B48D}" type="sibTrans" cxnId="{3DD4C22A-6B95-194A-90A8-9B8855BE203C}">
      <dgm:prSet/>
      <dgm:spPr/>
      <dgm:t>
        <a:bodyPr/>
        <a:lstStyle/>
        <a:p>
          <a:endParaRPr lang="en-US"/>
        </a:p>
      </dgm:t>
    </dgm:pt>
    <dgm:pt modelId="{B092DF8D-3C52-4045-B5A0-CFC32598E4B6}">
      <dgm:prSet phldrT="[Text]"/>
      <dgm:spPr/>
      <dgm:t>
        <a:bodyPr/>
        <a:lstStyle/>
        <a:p>
          <a:r>
            <a:rPr lang="en-US" dirty="0"/>
            <a:t>principle</a:t>
          </a:r>
        </a:p>
      </dgm:t>
    </dgm:pt>
    <dgm:pt modelId="{4B532302-A800-864C-BFD3-F919D35546A0}" type="parTrans" cxnId="{A2147131-E892-D545-A734-D7B001A6DF10}">
      <dgm:prSet/>
      <dgm:spPr/>
      <dgm:t>
        <a:bodyPr/>
        <a:lstStyle/>
        <a:p>
          <a:endParaRPr lang="en-US"/>
        </a:p>
      </dgm:t>
    </dgm:pt>
    <dgm:pt modelId="{66B0BAAB-B3FE-0743-8707-0C9AB768C952}" type="sibTrans" cxnId="{A2147131-E892-D545-A734-D7B001A6DF10}">
      <dgm:prSet/>
      <dgm:spPr/>
      <dgm:t>
        <a:bodyPr/>
        <a:lstStyle/>
        <a:p>
          <a:endParaRPr lang="en-US"/>
        </a:p>
      </dgm:t>
    </dgm:pt>
    <dgm:pt modelId="{08073C13-FD12-E44B-AAC4-DAC61858BB4E}">
      <dgm:prSet/>
      <dgm:spPr/>
      <dgm:t>
        <a:bodyPr/>
        <a:lstStyle/>
        <a:p>
          <a:r>
            <a:rPr lang="en-US" dirty="0"/>
            <a:t>induction</a:t>
          </a:r>
        </a:p>
      </dgm:t>
    </dgm:pt>
    <dgm:pt modelId="{808DF01C-97B5-174B-8C5D-8A23759A2D3B}" type="parTrans" cxnId="{D7684C41-7FC3-1849-BF89-CC1EDC75E7B0}">
      <dgm:prSet/>
      <dgm:spPr/>
      <dgm:t>
        <a:bodyPr/>
        <a:lstStyle/>
        <a:p>
          <a:endParaRPr lang="en-US"/>
        </a:p>
      </dgm:t>
    </dgm:pt>
    <dgm:pt modelId="{E01F9D98-294A-AC46-A268-DAF37B81E27E}" type="sibTrans" cxnId="{D7684C41-7FC3-1849-BF89-CC1EDC75E7B0}">
      <dgm:prSet/>
      <dgm:spPr/>
      <dgm:t>
        <a:bodyPr/>
        <a:lstStyle/>
        <a:p>
          <a:endParaRPr lang="en-US"/>
        </a:p>
      </dgm:t>
    </dgm:pt>
    <dgm:pt modelId="{DB6B01BB-4B58-0D47-B790-AEC7B1E3B2E9}">
      <dgm:prSet/>
      <dgm:spPr/>
      <dgm:t>
        <a:bodyPr/>
        <a:lstStyle/>
        <a:p>
          <a:r>
            <a:rPr lang="en-US" dirty="0"/>
            <a:t>law</a:t>
          </a:r>
        </a:p>
      </dgm:t>
    </dgm:pt>
    <dgm:pt modelId="{8B2EE03E-2BAF-C344-8FE8-30A3B7E89A15}" type="parTrans" cxnId="{7FE9DD8D-BD91-EE44-A68C-30EC734A30B5}">
      <dgm:prSet/>
      <dgm:spPr/>
      <dgm:t>
        <a:bodyPr/>
        <a:lstStyle/>
        <a:p>
          <a:endParaRPr lang="en-US"/>
        </a:p>
      </dgm:t>
    </dgm:pt>
    <dgm:pt modelId="{35133989-3786-604A-B469-E82E979F3805}" type="sibTrans" cxnId="{7FE9DD8D-BD91-EE44-A68C-30EC734A30B5}">
      <dgm:prSet/>
      <dgm:spPr/>
      <dgm:t>
        <a:bodyPr/>
        <a:lstStyle/>
        <a:p>
          <a:endParaRPr lang="en-US"/>
        </a:p>
      </dgm:t>
    </dgm:pt>
    <dgm:pt modelId="{D74C6080-0195-074D-BAE5-302ECC1EEEB9}">
      <dgm:prSet/>
      <dgm:spPr/>
      <dgm:t>
        <a:bodyPr/>
        <a:lstStyle/>
        <a:p>
          <a:r>
            <a:rPr lang="en-US" dirty="0"/>
            <a:t>others?</a:t>
          </a:r>
        </a:p>
      </dgm:t>
    </dgm:pt>
    <dgm:pt modelId="{E64033B0-94BA-E648-9B0B-934680F76550}" type="parTrans" cxnId="{51463651-42B0-E74E-87D3-65886DE806D9}">
      <dgm:prSet/>
      <dgm:spPr/>
      <dgm:t>
        <a:bodyPr/>
        <a:lstStyle/>
        <a:p>
          <a:endParaRPr lang="en-US"/>
        </a:p>
      </dgm:t>
    </dgm:pt>
    <dgm:pt modelId="{B4B5D96B-3BDB-D54F-814A-78D4B015D1EA}" type="sibTrans" cxnId="{51463651-42B0-E74E-87D3-65886DE806D9}">
      <dgm:prSet/>
      <dgm:spPr/>
      <dgm:t>
        <a:bodyPr/>
        <a:lstStyle/>
        <a:p>
          <a:endParaRPr lang="en-US"/>
        </a:p>
      </dgm:t>
    </dgm:pt>
    <dgm:pt modelId="{9394A79D-0EC7-1B4B-920B-C601DB3AF970}" type="pres">
      <dgm:prSet presAssocID="{07FC46EB-424E-3B40-A13D-5F76DC4CFD15}" presName="diagram" presStyleCnt="0">
        <dgm:presLayoutVars>
          <dgm:dir/>
          <dgm:resizeHandles val="exact"/>
        </dgm:presLayoutVars>
      </dgm:prSet>
      <dgm:spPr/>
    </dgm:pt>
    <dgm:pt modelId="{26ED2607-B30E-7A4F-BED6-D953E9C92F3C}" type="pres">
      <dgm:prSet presAssocID="{6538309C-4827-404B-86F9-3BEC9FFAE401}" presName="node" presStyleLbl="node1" presStyleIdx="0" presStyleCnt="8">
        <dgm:presLayoutVars>
          <dgm:bulletEnabled val="1"/>
        </dgm:presLayoutVars>
      </dgm:prSet>
      <dgm:spPr/>
    </dgm:pt>
    <dgm:pt modelId="{DB64DF8B-5B95-6745-87C5-B0EC98EC6764}" type="pres">
      <dgm:prSet presAssocID="{1D02DD72-AF17-464D-B774-7D337E30F2A6}" presName="sibTrans" presStyleCnt="0"/>
      <dgm:spPr/>
    </dgm:pt>
    <dgm:pt modelId="{D99FC6CA-935E-BC4D-85CB-15F892F51C97}" type="pres">
      <dgm:prSet presAssocID="{E727E71E-342E-C943-9F24-0CC4D42CE563}" presName="node" presStyleLbl="node1" presStyleIdx="1" presStyleCnt="8">
        <dgm:presLayoutVars>
          <dgm:bulletEnabled val="1"/>
        </dgm:presLayoutVars>
      </dgm:prSet>
      <dgm:spPr/>
    </dgm:pt>
    <dgm:pt modelId="{7A7EE4CD-5EAA-024E-A732-76E1C1D5DAE3}" type="pres">
      <dgm:prSet presAssocID="{8E60EED1-3AC1-504C-B160-D50DDF4589E5}" presName="sibTrans" presStyleCnt="0"/>
      <dgm:spPr/>
    </dgm:pt>
    <dgm:pt modelId="{7DF5F402-B3C6-6043-ABBC-E2508E219C7E}" type="pres">
      <dgm:prSet presAssocID="{13D2AC8D-3F2E-F84C-ACD5-41E0A46C2A6A}" presName="node" presStyleLbl="node1" presStyleIdx="2" presStyleCnt="8">
        <dgm:presLayoutVars>
          <dgm:bulletEnabled val="1"/>
        </dgm:presLayoutVars>
      </dgm:prSet>
      <dgm:spPr/>
    </dgm:pt>
    <dgm:pt modelId="{1F3A9247-1BE3-D64A-BFC2-11D1CF6E9848}" type="pres">
      <dgm:prSet presAssocID="{D1DEA289-A125-6645-AF25-B7F3EC3B1B5C}" presName="sibTrans" presStyleCnt="0"/>
      <dgm:spPr/>
    </dgm:pt>
    <dgm:pt modelId="{55B4EB51-80E7-A344-91B4-E5472694D773}" type="pres">
      <dgm:prSet presAssocID="{EB5EA958-E82F-4A48-9314-C00149FECC1A}" presName="node" presStyleLbl="node1" presStyleIdx="3" presStyleCnt="8">
        <dgm:presLayoutVars>
          <dgm:bulletEnabled val="1"/>
        </dgm:presLayoutVars>
      </dgm:prSet>
      <dgm:spPr/>
    </dgm:pt>
    <dgm:pt modelId="{77FBD2D9-63F4-FF4E-B5CA-099640E04A9A}" type="pres">
      <dgm:prSet presAssocID="{FA7A81E3-3E9B-144E-B388-CD22CDD9B48D}" presName="sibTrans" presStyleCnt="0"/>
      <dgm:spPr/>
    </dgm:pt>
    <dgm:pt modelId="{229C60BF-F40B-0946-817F-AEB59D8C825B}" type="pres">
      <dgm:prSet presAssocID="{B092DF8D-3C52-4045-B5A0-CFC32598E4B6}" presName="node" presStyleLbl="node1" presStyleIdx="4" presStyleCnt="8">
        <dgm:presLayoutVars>
          <dgm:bulletEnabled val="1"/>
        </dgm:presLayoutVars>
      </dgm:prSet>
      <dgm:spPr/>
    </dgm:pt>
    <dgm:pt modelId="{11A23C92-4B06-D940-AC5A-1C5011E123BE}" type="pres">
      <dgm:prSet presAssocID="{66B0BAAB-B3FE-0743-8707-0C9AB768C952}" presName="sibTrans" presStyleCnt="0"/>
      <dgm:spPr/>
    </dgm:pt>
    <dgm:pt modelId="{4CF01FC8-0359-854C-BC47-42F8D9352D36}" type="pres">
      <dgm:prSet presAssocID="{08073C13-FD12-E44B-AAC4-DAC61858BB4E}" presName="node" presStyleLbl="node1" presStyleIdx="5" presStyleCnt="8">
        <dgm:presLayoutVars>
          <dgm:bulletEnabled val="1"/>
        </dgm:presLayoutVars>
      </dgm:prSet>
      <dgm:spPr/>
    </dgm:pt>
    <dgm:pt modelId="{92CA2FF2-2FC9-8F48-908A-53B6A7955489}" type="pres">
      <dgm:prSet presAssocID="{E01F9D98-294A-AC46-A268-DAF37B81E27E}" presName="sibTrans" presStyleCnt="0"/>
      <dgm:spPr/>
    </dgm:pt>
    <dgm:pt modelId="{82ED9FEB-CAEE-264A-9C82-3E8D3B417E51}" type="pres">
      <dgm:prSet presAssocID="{DB6B01BB-4B58-0D47-B790-AEC7B1E3B2E9}" presName="node" presStyleLbl="node1" presStyleIdx="6" presStyleCnt="8">
        <dgm:presLayoutVars>
          <dgm:bulletEnabled val="1"/>
        </dgm:presLayoutVars>
      </dgm:prSet>
      <dgm:spPr/>
    </dgm:pt>
    <dgm:pt modelId="{8284BEC9-674F-D14F-B739-796AFA2DD68E}" type="pres">
      <dgm:prSet presAssocID="{35133989-3786-604A-B469-E82E979F3805}" presName="sibTrans" presStyleCnt="0"/>
      <dgm:spPr/>
    </dgm:pt>
    <dgm:pt modelId="{5C2C168A-E82B-6B40-86F6-BBC7AB7EF09C}" type="pres">
      <dgm:prSet presAssocID="{D74C6080-0195-074D-BAE5-302ECC1EEEB9}" presName="node" presStyleLbl="node1" presStyleIdx="7" presStyleCnt="8">
        <dgm:presLayoutVars>
          <dgm:bulletEnabled val="1"/>
        </dgm:presLayoutVars>
      </dgm:prSet>
      <dgm:spPr/>
    </dgm:pt>
  </dgm:ptLst>
  <dgm:cxnLst>
    <dgm:cxn modelId="{2FE2B323-6C98-9343-9FDA-F69B896D0FD1}" type="presOf" srcId="{B092DF8D-3C52-4045-B5A0-CFC32598E4B6}" destId="{229C60BF-F40B-0946-817F-AEB59D8C825B}" srcOrd="0" destOrd="0" presId="urn:microsoft.com/office/officeart/2005/8/layout/default"/>
    <dgm:cxn modelId="{3DD4C22A-6B95-194A-90A8-9B8855BE203C}" srcId="{07FC46EB-424E-3B40-A13D-5F76DC4CFD15}" destId="{EB5EA958-E82F-4A48-9314-C00149FECC1A}" srcOrd="3" destOrd="0" parTransId="{34DD66E7-FA7E-7A42-BE7A-73BA7B2A4410}" sibTransId="{FA7A81E3-3E9B-144E-B388-CD22CDD9B48D}"/>
    <dgm:cxn modelId="{A2147131-E892-D545-A734-D7B001A6DF10}" srcId="{07FC46EB-424E-3B40-A13D-5F76DC4CFD15}" destId="{B092DF8D-3C52-4045-B5A0-CFC32598E4B6}" srcOrd="4" destOrd="0" parTransId="{4B532302-A800-864C-BFD3-F919D35546A0}" sibTransId="{66B0BAAB-B3FE-0743-8707-0C9AB768C952}"/>
    <dgm:cxn modelId="{18A8B733-4F86-C64A-B2A0-B86870AFA2FF}" type="presOf" srcId="{13D2AC8D-3F2E-F84C-ACD5-41E0A46C2A6A}" destId="{7DF5F402-B3C6-6043-ABBC-E2508E219C7E}" srcOrd="0" destOrd="0" presId="urn:microsoft.com/office/officeart/2005/8/layout/default"/>
    <dgm:cxn modelId="{D7684C41-7FC3-1849-BF89-CC1EDC75E7B0}" srcId="{07FC46EB-424E-3B40-A13D-5F76DC4CFD15}" destId="{08073C13-FD12-E44B-AAC4-DAC61858BB4E}" srcOrd="5" destOrd="0" parTransId="{808DF01C-97B5-174B-8C5D-8A23759A2D3B}" sibTransId="{E01F9D98-294A-AC46-A268-DAF37B81E27E}"/>
    <dgm:cxn modelId="{C2031D49-85EA-B24C-A717-6D4C1F4DB8CD}" type="presOf" srcId="{07FC46EB-424E-3B40-A13D-5F76DC4CFD15}" destId="{9394A79D-0EC7-1B4B-920B-C601DB3AF970}" srcOrd="0" destOrd="0" presId="urn:microsoft.com/office/officeart/2005/8/layout/default"/>
    <dgm:cxn modelId="{AB12DF4A-A060-994C-9584-7A4F45DFDF8C}" srcId="{07FC46EB-424E-3B40-A13D-5F76DC4CFD15}" destId="{E727E71E-342E-C943-9F24-0CC4D42CE563}" srcOrd="1" destOrd="0" parTransId="{11167847-DD94-9C46-A2A0-05AE55B95F78}" sibTransId="{8E60EED1-3AC1-504C-B160-D50DDF4589E5}"/>
    <dgm:cxn modelId="{51463651-42B0-E74E-87D3-65886DE806D9}" srcId="{07FC46EB-424E-3B40-A13D-5F76DC4CFD15}" destId="{D74C6080-0195-074D-BAE5-302ECC1EEEB9}" srcOrd="7" destOrd="0" parTransId="{E64033B0-94BA-E648-9B0B-934680F76550}" sibTransId="{B4B5D96B-3BDB-D54F-814A-78D4B015D1EA}"/>
    <dgm:cxn modelId="{E289905C-A931-7B44-9398-B64FCDCD66E6}" type="presOf" srcId="{08073C13-FD12-E44B-AAC4-DAC61858BB4E}" destId="{4CF01FC8-0359-854C-BC47-42F8D9352D36}" srcOrd="0" destOrd="0" presId="urn:microsoft.com/office/officeart/2005/8/layout/default"/>
    <dgm:cxn modelId="{3BBFFF70-A93D-3140-8F64-6DEBD92BC315}" type="presOf" srcId="{DB6B01BB-4B58-0D47-B790-AEC7B1E3B2E9}" destId="{82ED9FEB-CAEE-264A-9C82-3E8D3B417E51}" srcOrd="0" destOrd="0" presId="urn:microsoft.com/office/officeart/2005/8/layout/default"/>
    <dgm:cxn modelId="{7FE9DD8D-BD91-EE44-A68C-30EC734A30B5}" srcId="{07FC46EB-424E-3B40-A13D-5F76DC4CFD15}" destId="{DB6B01BB-4B58-0D47-B790-AEC7B1E3B2E9}" srcOrd="6" destOrd="0" parTransId="{8B2EE03E-2BAF-C344-8FE8-30A3B7E89A15}" sibTransId="{35133989-3786-604A-B469-E82E979F3805}"/>
    <dgm:cxn modelId="{E1B56591-C5FF-3343-805E-8056F3D7A2BE}" srcId="{07FC46EB-424E-3B40-A13D-5F76DC4CFD15}" destId="{13D2AC8D-3F2E-F84C-ACD5-41E0A46C2A6A}" srcOrd="2" destOrd="0" parTransId="{7BFA577D-C3B5-DA45-8E4E-7307AEC9F377}" sibTransId="{D1DEA289-A125-6645-AF25-B7F3EC3B1B5C}"/>
    <dgm:cxn modelId="{5C63CD9D-92FE-374A-9BBA-999FA9A98F0E}" type="presOf" srcId="{EB5EA958-E82F-4A48-9314-C00149FECC1A}" destId="{55B4EB51-80E7-A344-91B4-E5472694D773}" srcOrd="0" destOrd="0" presId="urn:microsoft.com/office/officeart/2005/8/layout/default"/>
    <dgm:cxn modelId="{85AACCC6-5BEB-D545-93DE-C7D4C7695F22}" type="presOf" srcId="{E727E71E-342E-C943-9F24-0CC4D42CE563}" destId="{D99FC6CA-935E-BC4D-85CB-15F892F51C97}" srcOrd="0" destOrd="0" presId="urn:microsoft.com/office/officeart/2005/8/layout/default"/>
    <dgm:cxn modelId="{DC1D45E3-B482-0E43-903C-1DC6083660A4}" type="presOf" srcId="{D74C6080-0195-074D-BAE5-302ECC1EEEB9}" destId="{5C2C168A-E82B-6B40-86F6-BBC7AB7EF09C}" srcOrd="0" destOrd="0" presId="urn:microsoft.com/office/officeart/2005/8/layout/default"/>
    <dgm:cxn modelId="{3AA56FE3-E14C-194F-BD49-333060328611}" type="presOf" srcId="{6538309C-4827-404B-86F9-3BEC9FFAE401}" destId="{26ED2607-B30E-7A4F-BED6-D953E9C92F3C}" srcOrd="0" destOrd="0" presId="urn:microsoft.com/office/officeart/2005/8/layout/default"/>
    <dgm:cxn modelId="{6FD424F9-7384-EF40-BFA3-A746B4056F6C}" srcId="{07FC46EB-424E-3B40-A13D-5F76DC4CFD15}" destId="{6538309C-4827-404B-86F9-3BEC9FFAE401}" srcOrd="0" destOrd="0" parTransId="{370E8869-1A8E-EE48-8054-0099C913726F}" sibTransId="{1D02DD72-AF17-464D-B774-7D337E30F2A6}"/>
    <dgm:cxn modelId="{CCF7D257-DD1B-1446-8112-14AE46959530}" type="presParOf" srcId="{9394A79D-0EC7-1B4B-920B-C601DB3AF970}" destId="{26ED2607-B30E-7A4F-BED6-D953E9C92F3C}" srcOrd="0" destOrd="0" presId="urn:microsoft.com/office/officeart/2005/8/layout/default"/>
    <dgm:cxn modelId="{6196BF62-582F-D842-BF88-D33B0EA8BFA1}" type="presParOf" srcId="{9394A79D-0EC7-1B4B-920B-C601DB3AF970}" destId="{DB64DF8B-5B95-6745-87C5-B0EC98EC6764}" srcOrd="1" destOrd="0" presId="urn:microsoft.com/office/officeart/2005/8/layout/default"/>
    <dgm:cxn modelId="{E2DCCA5D-1676-7B4E-BF8A-FF12098EDA5B}" type="presParOf" srcId="{9394A79D-0EC7-1B4B-920B-C601DB3AF970}" destId="{D99FC6CA-935E-BC4D-85CB-15F892F51C97}" srcOrd="2" destOrd="0" presId="urn:microsoft.com/office/officeart/2005/8/layout/default"/>
    <dgm:cxn modelId="{1055CD07-D6A1-174B-96C9-DF90D7F03DAF}" type="presParOf" srcId="{9394A79D-0EC7-1B4B-920B-C601DB3AF970}" destId="{7A7EE4CD-5EAA-024E-A732-76E1C1D5DAE3}" srcOrd="3" destOrd="0" presId="urn:microsoft.com/office/officeart/2005/8/layout/default"/>
    <dgm:cxn modelId="{772359D7-1679-A240-A10C-836BFD6E172E}" type="presParOf" srcId="{9394A79D-0EC7-1B4B-920B-C601DB3AF970}" destId="{7DF5F402-B3C6-6043-ABBC-E2508E219C7E}" srcOrd="4" destOrd="0" presId="urn:microsoft.com/office/officeart/2005/8/layout/default"/>
    <dgm:cxn modelId="{6F552A0E-85BE-384E-9E43-C0A4710BCCFE}" type="presParOf" srcId="{9394A79D-0EC7-1B4B-920B-C601DB3AF970}" destId="{1F3A9247-1BE3-D64A-BFC2-11D1CF6E9848}" srcOrd="5" destOrd="0" presId="urn:microsoft.com/office/officeart/2005/8/layout/default"/>
    <dgm:cxn modelId="{7CA5CD53-2733-5A4B-BE1D-55EDB6A3DD5F}" type="presParOf" srcId="{9394A79D-0EC7-1B4B-920B-C601DB3AF970}" destId="{55B4EB51-80E7-A344-91B4-E5472694D773}" srcOrd="6" destOrd="0" presId="urn:microsoft.com/office/officeart/2005/8/layout/default"/>
    <dgm:cxn modelId="{2F1D1F6F-D9E5-7A4C-B327-9431AF7ACCE8}" type="presParOf" srcId="{9394A79D-0EC7-1B4B-920B-C601DB3AF970}" destId="{77FBD2D9-63F4-FF4E-B5CA-099640E04A9A}" srcOrd="7" destOrd="0" presId="urn:microsoft.com/office/officeart/2005/8/layout/default"/>
    <dgm:cxn modelId="{7012FC59-B584-F744-93DF-D3C82B52A257}" type="presParOf" srcId="{9394A79D-0EC7-1B4B-920B-C601DB3AF970}" destId="{229C60BF-F40B-0946-817F-AEB59D8C825B}" srcOrd="8" destOrd="0" presId="urn:microsoft.com/office/officeart/2005/8/layout/default"/>
    <dgm:cxn modelId="{C44FED6A-A040-3647-8CE0-5D97B93C6CA6}" type="presParOf" srcId="{9394A79D-0EC7-1B4B-920B-C601DB3AF970}" destId="{11A23C92-4B06-D940-AC5A-1C5011E123BE}" srcOrd="9" destOrd="0" presId="urn:microsoft.com/office/officeart/2005/8/layout/default"/>
    <dgm:cxn modelId="{5BDED681-75D3-B84F-B605-7A1F44AA9075}" type="presParOf" srcId="{9394A79D-0EC7-1B4B-920B-C601DB3AF970}" destId="{4CF01FC8-0359-854C-BC47-42F8D9352D36}" srcOrd="10" destOrd="0" presId="urn:microsoft.com/office/officeart/2005/8/layout/default"/>
    <dgm:cxn modelId="{373A24F8-A977-A242-866E-61E8D11E5B72}" type="presParOf" srcId="{9394A79D-0EC7-1B4B-920B-C601DB3AF970}" destId="{92CA2FF2-2FC9-8F48-908A-53B6A7955489}" srcOrd="11" destOrd="0" presId="urn:microsoft.com/office/officeart/2005/8/layout/default"/>
    <dgm:cxn modelId="{7AA979FB-0ACA-064C-8DC3-55387ECC67C7}" type="presParOf" srcId="{9394A79D-0EC7-1B4B-920B-C601DB3AF970}" destId="{82ED9FEB-CAEE-264A-9C82-3E8D3B417E51}" srcOrd="12" destOrd="0" presId="urn:microsoft.com/office/officeart/2005/8/layout/default"/>
    <dgm:cxn modelId="{5706B8D6-7E7E-9F44-97DF-4E9113F0EBEF}" type="presParOf" srcId="{9394A79D-0EC7-1B4B-920B-C601DB3AF970}" destId="{8284BEC9-674F-D14F-B739-796AFA2DD68E}" srcOrd="13" destOrd="0" presId="urn:microsoft.com/office/officeart/2005/8/layout/default"/>
    <dgm:cxn modelId="{FCE78845-AE55-3A44-83E0-B58BC7646A02}" type="presParOf" srcId="{9394A79D-0EC7-1B4B-920B-C601DB3AF970}" destId="{5C2C168A-E82B-6B40-86F6-BBC7AB7EF09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1F60C-82CE-9140-9E77-7361023C39EA}" type="doc">
      <dgm:prSet loTypeId="urn:microsoft.com/office/officeart/2005/8/layout/h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48A88F-1D8F-4F45-A50E-0B7CF5FFE6B5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38</a:t>
          </a:r>
        </a:p>
      </dgm:t>
    </dgm:pt>
    <dgm:pt modelId="{A1BE81D8-9DA4-9746-9E1F-B8317810C785}" type="parTrans" cxnId="{987C8CDB-79FF-C446-BE6E-DF66F97877D5}">
      <dgm:prSet/>
      <dgm:spPr/>
      <dgm:t>
        <a:bodyPr/>
        <a:lstStyle/>
        <a:p>
          <a:endParaRPr lang="en-US"/>
        </a:p>
      </dgm:t>
    </dgm:pt>
    <dgm:pt modelId="{DB08A73C-E42F-C149-9447-ADBCC9428693}" type="sibTrans" cxnId="{987C8CDB-79FF-C446-BE6E-DF66F97877D5}">
      <dgm:prSet/>
      <dgm:spPr/>
      <dgm:t>
        <a:bodyPr/>
        <a:lstStyle/>
        <a:p>
          <a:endParaRPr lang="en-US"/>
        </a:p>
      </dgm:t>
    </dgm:pt>
    <dgm:pt modelId="{6FCDAB6C-1B43-B842-8A99-030557442534}">
      <dgm:prSet phldrT="[Text]"/>
      <dgm:spPr/>
      <dgm:t>
        <a:bodyPr/>
        <a:lstStyle/>
        <a:p>
          <a:r>
            <a:rPr lang="en-US" dirty="0"/>
            <a:t>Accuracy</a:t>
          </a:r>
        </a:p>
      </dgm:t>
    </dgm:pt>
    <dgm:pt modelId="{934963B7-A61D-A344-90D7-0F1E29D7F660}" type="parTrans" cxnId="{98615AA9-88E6-A240-B993-9A11DAB8E3CA}">
      <dgm:prSet/>
      <dgm:spPr/>
      <dgm:t>
        <a:bodyPr/>
        <a:lstStyle/>
        <a:p>
          <a:endParaRPr lang="en-US"/>
        </a:p>
      </dgm:t>
    </dgm:pt>
    <dgm:pt modelId="{B1C78D1A-ECAB-D141-BE3E-438386FCF7ED}" type="sibTrans" cxnId="{98615AA9-88E6-A240-B993-9A11DAB8E3CA}">
      <dgm:prSet/>
      <dgm:spPr/>
      <dgm:t>
        <a:bodyPr/>
        <a:lstStyle/>
        <a:p>
          <a:endParaRPr lang="en-US"/>
        </a:p>
      </dgm:t>
    </dgm:pt>
    <dgm:pt modelId="{700F47D8-EE73-E84B-808E-ACE3F7200605}">
      <dgm:prSet phldrT="[Text]"/>
      <dgm:spPr/>
      <dgm:t>
        <a:bodyPr/>
        <a:lstStyle/>
        <a:p>
          <a:r>
            <a:rPr lang="en-US" dirty="0"/>
            <a:t>Explanation</a:t>
          </a:r>
        </a:p>
      </dgm:t>
    </dgm:pt>
    <dgm:pt modelId="{D00CE98A-95D7-2646-B877-792E799111DC}" type="parTrans" cxnId="{22F1E3E5-B3DD-5C4E-9633-C013EE32E046}">
      <dgm:prSet/>
      <dgm:spPr/>
      <dgm:t>
        <a:bodyPr/>
        <a:lstStyle/>
        <a:p>
          <a:endParaRPr lang="en-US"/>
        </a:p>
      </dgm:t>
    </dgm:pt>
    <dgm:pt modelId="{DB820A34-2F02-3E41-B307-B5F47475BBDA}" type="sibTrans" cxnId="{22F1E3E5-B3DD-5C4E-9633-C013EE32E046}">
      <dgm:prSet/>
      <dgm:spPr/>
      <dgm:t>
        <a:bodyPr/>
        <a:lstStyle/>
        <a:p>
          <a:endParaRPr lang="en-US"/>
        </a:p>
      </dgm:t>
    </dgm:pt>
    <dgm:pt modelId="{4D469F7F-49C8-384E-8766-09EC4EC90948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important</a:t>
          </a:r>
        </a:p>
      </dgm:t>
    </dgm:pt>
    <dgm:pt modelId="{4FBD29A7-C7D1-8D46-9EF6-89B8CEA7CCBF}" type="parTrans" cxnId="{737E4030-03FD-EA4A-9793-7E2BF034D86B}">
      <dgm:prSet/>
      <dgm:spPr/>
      <dgm:t>
        <a:bodyPr/>
        <a:lstStyle/>
        <a:p>
          <a:endParaRPr lang="en-US"/>
        </a:p>
      </dgm:t>
    </dgm:pt>
    <dgm:pt modelId="{3D12BAA3-CA9A-7A49-9CE0-F7875A52ADE1}" type="sibTrans" cxnId="{737E4030-03FD-EA4A-9793-7E2BF034D86B}">
      <dgm:prSet/>
      <dgm:spPr/>
      <dgm:t>
        <a:bodyPr/>
        <a:lstStyle/>
        <a:p>
          <a:endParaRPr lang="en-US"/>
        </a:p>
      </dgm:t>
    </dgm:pt>
    <dgm:pt modelId="{95BC7B5A-3C48-A544-8302-93025036B218}">
      <dgm:prSet phldrT="[Text]"/>
      <dgm:spPr/>
      <dgm:t>
        <a:bodyPr/>
        <a:lstStyle/>
        <a:p>
          <a:r>
            <a:rPr lang="en-US" dirty="0"/>
            <a:t>Fact</a:t>
          </a:r>
        </a:p>
      </dgm:t>
    </dgm:pt>
    <dgm:pt modelId="{582E5CC9-6CBB-0841-BC3D-0CFE3AC8AC8C}" type="parTrans" cxnId="{0D30CCA7-D6C0-E542-A31F-CDE85DF0B0AD}">
      <dgm:prSet/>
      <dgm:spPr/>
      <dgm:t>
        <a:bodyPr/>
        <a:lstStyle/>
        <a:p>
          <a:endParaRPr lang="en-US"/>
        </a:p>
      </dgm:t>
    </dgm:pt>
    <dgm:pt modelId="{EAB019AD-2694-A74F-8376-B8DB6CA33514}" type="sibTrans" cxnId="{0D30CCA7-D6C0-E542-A31F-CDE85DF0B0AD}">
      <dgm:prSet/>
      <dgm:spPr/>
      <dgm:t>
        <a:bodyPr/>
        <a:lstStyle/>
        <a:p>
          <a:endParaRPr lang="en-US"/>
        </a:p>
      </dgm:t>
    </dgm:pt>
    <dgm:pt modelId="{8DB9F545-E29A-A142-8FAB-54BA3871E07B}">
      <dgm:prSet phldrT="[Text]"/>
      <dgm:spPr/>
      <dgm:t>
        <a:bodyPr/>
        <a:lstStyle/>
        <a:p>
          <a:r>
            <a:rPr lang="en-US" dirty="0"/>
            <a:t>Independent</a:t>
          </a:r>
        </a:p>
      </dgm:t>
    </dgm:pt>
    <dgm:pt modelId="{71B725D5-608F-9A49-B6FF-43EDC6C8C709}" type="parTrans" cxnId="{34766B60-9496-0D4E-93EF-F791D11C6A91}">
      <dgm:prSet/>
      <dgm:spPr/>
      <dgm:t>
        <a:bodyPr/>
        <a:lstStyle/>
        <a:p>
          <a:endParaRPr lang="en-US"/>
        </a:p>
      </dgm:t>
    </dgm:pt>
    <dgm:pt modelId="{985AACE5-4D7C-D04B-8259-32943368FDAE}" type="sibTrans" cxnId="{34766B60-9496-0D4E-93EF-F791D11C6A91}">
      <dgm:prSet/>
      <dgm:spPr/>
      <dgm:t>
        <a:bodyPr/>
        <a:lstStyle/>
        <a:p>
          <a:endParaRPr lang="en-US"/>
        </a:p>
      </dgm:t>
    </dgm:pt>
    <dgm:pt modelId="{D64A3A4D-DE0C-8249-8307-C452DDC1FBB1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terms</a:t>
          </a:r>
        </a:p>
      </dgm:t>
    </dgm:pt>
    <dgm:pt modelId="{DED5C2DA-B32D-3645-818F-8787B07E1846}" type="parTrans" cxnId="{DB2E066B-375F-ED4B-A934-7D0CECB4967E}">
      <dgm:prSet/>
      <dgm:spPr/>
      <dgm:t>
        <a:bodyPr/>
        <a:lstStyle/>
        <a:p>
          <a:endParaRPr lang="en-US"/>
        </a:p>
      </dgm:t>
    </dgm:pt>
    <dgm:pt modelId="{CA3A074E-1469-2C44-B49E-0CE0CAE81373}" type="sibTrans" cxnId="{DB2E066B-375F-ED4B-A934-7D0CECB4967E}">
      <dgm:prSet/>
      <dgm:spPr/>
      <dgm:t>
        <a:bodyPr/>
        <a:lstStyle/>
        <a:p>
          <a:endParaRPr lang="en-US"/>
        </a:p>
      </dgm:t>
    </dgm:pt>
    <dgm:pt modelId="{FF97ED85-0E8B-F844-8B56-60F4A4261884}">
      <dgm:prSet phldrT="[Text]"/>
      <dgm:spPr/>
      <dgm:t>
        <a:bodyPr/>
        <a:lstStyle/>
        <a:p>
          <a:r>
            <a:rPr lang="en-US" dirty="0"/>
            <a:t>Principle</a:t>
          </a:r>
        </a:p>
      </dgm:t>
    </dgm:pt>
    <dgm:pt modelId="{23C2D0BA-DAF4-D841-B0D9-391330C8134A}" type="parTrans" cxnId="{EB1532CC-C3D4-D64E-9926-DA7929E8E087}">
      <dgm:prSet/>
      <dgm:spPr/>
      <dgm:t>
        <a:bodyPr/>
        <a:lstStyle/>
        <a:p>
          <a:endParaRPr lang="en-US"/>
        </a:p>
      </dgm:t>
    </dgm:pt>
    <dgm:pt modelId="{66CE8078-8AB7-6446-9829-9E5DE1ECA179}" type="sibTrans" cxnId="{EB1532CC-C3D4-D64E-9926-DA7929E8E087}">
      <dgm:prSet/>
      <dgm:spPr/>
      <dgm:t>
        <a:bodyPr/>
        <a:lstStyle/>
        <a:p>
          <a:endParaRPr lang="en-US"/>
        </a:p>
      </dgm:t>
    </dgm:pt>
    <dgm:pt modelId="{807101D3-D2E6-1B42-8CBA-3E78E62AFD77}">
      <dgm:prSet phldrT="[Text]"/>
      <dgm:spPr/>
      <dgm:t>
        <a:bodyPr/>
        <a:lstStyle/>
        <a:p>
          <a:r>
            <a:rPr lang="en-US" dirty="0"/>
            <a:t>Proof</a:t>
          </a:r>
        </a:p>
      </dgm:t>
    </dgm:pt>
    <dgm:pt modelId="{9C07CC42-0694-7B49-9170-EA2C9DB73287}" type="parTrans" cxnId="{4D68729A-3AC2-4344-A9EC-8B36A9A4C92F}">
      <dgm:prSet/>
      <dgm:spPr/>
      <dgm:t>
        <a:bodyPr/>
        <a:lstStyle/>
        <a:p>
          <a:endParaRPr lang="en-US"/>
        </a:p>
      </dgm:t>
    </dgm:pt>
    <dgm:pt modelId="{365DB02B-1B8C-1A41-BE8B-7A5C2DDB6436}" type="sibTrans" cxnId="{4D68729A-3AC2-4344-A9EC-8B36A9A4C92F}">
      <dgm:prSet/>
      <dgm:spPr/>
      <dgm:t>
        <a:bodyPr/>
        <a:lstStyle/>
        <a:p>
          <a:endParaRPr lang="en-US"/>
        </a:p>
      </dgm:t>
    </dgm:pt>
    <dgm:pt modelId="{B0C75082-89DE-FF47-823E-5DA1BA834DB3}">
      <dgm:prSet phldrT="[Text]"/>
      <dgm:spPr/>
      <dgm:t>
        <a:bodyPr/>
        <a:lstStyle/>
        <a:p>
          <a:r>
            <a:rPr lang="en-US" dirty="0"/>
            <a:t>Assertion</a:t>
          </a:r>
        </a:p>
      </dgm:t>
    </dgm:pt>
    <dgm:pt modelId="{C2A7A216-36C9-7E4F-B7E8-B5C8AC7BF956}" type="parTrans" cxnId="{70C92884-298E-E042-8D11-C054BAD62A7A}">
      <dgm:prSet/>
      <dgm:spPr/>
      <dgm:t>
        <a:bodyPr/>
        <a:lstStyle/>
        <a:p>
          <a:endParaRPr lang="en-US"/>
        </a:p>
      </dgm:t>
    </dgm:pt>
    <dgm:pt modelId="{501AD309-B340-E14D-AC0A-742540DDE221}" type="sibTrans" cxnId="{70C92884-298E-E042-8D11-C054BAD62A7A}">
      <dgm:prSet/>
      <dgm:spPr/>
      <dgm:t>
        <a:bodyPr/>
        <a:lstStyle/>
        <a:p>
          <a:endParaRPr lang="en-US"/>
        </a:p>
      </dgm:t>
    </dgm:pt>
    <dgm:pt modelId="{8FEE2E23-71D1-0C49-A8AA-62E1B795D312}">
      <dgm:prSet phldrT="[Text]"/>
      <dgm:spPr/>
      <dgm:t>
        <a:bodyPr/>
        <a:lstStyle/>
        <a:p>
          <a:r>
            <a:rPr lang="en-US" dirty="0"/>
            <a:t>Assumption</a:t>
          </a:r>
        </a:p>
      </dgm:t>
    </dgm:pt>
    <dgm:pt modelId="{BD50C279-51C7-DA42-882B-78713944E35B}" type="parTrans" cxnId="{D99F0684-F8F4-9746-ABE4-CBC07D6FF339}">
      <dgm:prSet/>
      <dgm:spPr/>
      <dgm:t>
        <a:bodyPr/>
        <a:lstStyle/>
        <a:p>
          <a:endParaRPr lang="en-US"/>
        </a:p>
      </dgm:t>
    </dgm:pt>
    <dgm:pt modelId="{6113AD05-E907-E544-B21A-7E4D6234C66F}" type="sibTrans" cxnId="{D99F0684-F8F4-9746-ABE4-CBC07D6FF339}">
      <dgm:prSet/>
      <dgm:spPr/>
      <dgm:t>
        <a:bodyPr/>
        <a:lstStyle/>
        <a:p>
          <a:endParaRPr lang="en-US"/>
        </a:p>
      </dgm:t>
    </dgm:pt>
    <dgm:pt modelId="{1D8D528A-7DFF-BF48-B852-DCB1ED97CCB9}">
      <dgm:prSet phldrT="[Text]"/>
      <dgm:spPr/>
      <dgm:t>
        <a:bodyPr/>
        <a:lstStyle/>
        <a:p>
          <a:r>
            <a:rPr lang="en-US" dirty="0"/>
            <a:t>Belief</a:t>
          </a:r>
        </a:p>
      </dgm:t>
    </dgm:pt>
    <dgm:pt modelId="{5D51F810-F186-924F-BD1F-DE2F23C8E9B5}" type="parTrans" cxnId="{C396AC74-590A-8A4F-BE4D-51A71BC63B83}">
      <dgm:prSet/>
      <dgm:spPr/>
      <dgm:t>
        <a:bodyPr/>
        <a:lstStyle/>
        <a:p>
          <a:endParaRPr lang="en-US"/>
        </a:p>
      </dgm:t>
    </dgm:pt>
    <dgm:pt modelId="{8878D5B9-A19E-5F40-8785-51659CB22954}" type="sibTrans" cxnId="{C396AC74-590A-8A4F-BE4D-51A71BC63B83}">
      <dgm:prSet/>
      <dgm:spPr/>
      <dgm:t>
        <a:bodyPr/>
        <a:lstStyle/>
        <a:p>
          <a:endParaRPr lang="en-US"/>
        </a:p>
      </dgm:t>
    </dgm:pt>
    <dgm:pt modelId="{BD371D6C-285D-2A43-B566-A47316B4B752}">
      <dgm:prSet phldrT="[Text]"/>
      <dgm:spPr/>
      <dgm:t>
        <a:bodyPr/>
        <a:lstStyle/>
        <a:p>
          <a:r>
            <a:rPr lang="en-US" dirty="0"/>
            <a:t>Blunder</a:t>
          </a:r>
        </a:p>
      </dgm:t>
    </dgm:pt>
    <dgm:pt modelId="{54B6011D-CFCA-A64A-90ED-74866B6CDFEF}" type="parTrans" cxnId="{784AFB18-B616-3343-AE05-9AC77CCC90DE}">
      <dgm:prSet/>
      <dgm:spPr/>
      <dgm:t>
        <a:bodyPr/>
        <a:lstStyle/>
        <a:p>
          <a:endParaRPr lang="en-US"/>
        </a:p>
      </dgm:t>
    </dgm:pt>
    <dgm:pt modelId="{B4BEB93A-7D14-BE4C-99EB-5A2A5C0B76A7}" type="sibTrans" cxnId="{784AFB18-B616-3343-AE05-9AC77CCC90DE}">
      <dgm:prSet/>
      <dgm:spPr/>
      <dgm:t>
        <a:bodyPr/>
        <a:lstStyle/>
        <a:p>
          <a:endParaRPr lang="en-US"/>
        </a:p>
      </dgm:t>
    </dgm:pt>
    <dgm:pt modelId="{601EBF72-738C-FD43-85A8-193AFCACE2D4}">
      <dgm:prSet phldrT="[Text]"/>
      <dgm:spPr/>
      <dgm:t>
        <a:bodyPr/>
        <a:lstStyle/>
        <a:p>
          <a:r>
            <a:rPr lang="en-US" dirty="0"/>
            <a:t>Control</a:t>
          </a:r>
        </a:p>
      </dgm:t>
    </dgm:pt>
    <dgm:pt modelId="{0DD19A8C-14B2-DB47-AC06-ED83BCDEEF71}" type="parTrans" cxnId="{765BABAF-11F3-7E41-92EA-CB12EB114766}">
      <dgm:prSet/>
      <dgm:spPr/>
      <dgm:t>
        <a:bodyPr/>
        <a:lstStyle/>
        <a:p>
          <a:endParaRPr lang="en-US"/>
        </a:p>
      </dgm:t>
    </dgm:pt>
    <dgm:pt modelId="{050353A3-159A-4447-9819-61D157E3B689}" type="sibTrans" cxnId="{765BABAF-11F3-7E41-92EA-CB12EB114766}">
      <dgm:prSet/>
      <dgm:spPr/>
      <dgm:t>
        <a:bodyPr/>
        <a:lstStyle/>
        <a:p>
          <a:endParaRPr lang="en-US"/>
        </a:p>
      </dgm:t>
    </dgm:pt>
    <dgm:pt modelId="{D5174CB8-40BD-5048-A557-9A7A467F861B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16EC9E0A-13AC-8A4A-B95C-9FFDEE15EB78}" type="parTrans" cxnId="{40F4E90C-AFD5-6345-A8AA-73941DC9B1D4}">
      <dgm:prSet/>
      <dgm:spPr/>
      <dgm:t>
        <a:bodyPr/>
        <a:lstStyle/>
        <a:p>
          <a:endParaRPr lang="en-US"/>
        </a:p>
      </dgm:t>
    </dgm:pt>
    <dgm:pt modelId="{358D1222-CC28-B448-B2A5-0D81B79DDBD9}" type="sibTrans" cxnId="{40F4E90C-AFD5-6345-A8AA-73941DC9B1D4}">
      <dgm:prSet/>
      <dgm:spPr/>
      <dgm:t>
        <a:bodyPr/>
        <a:lstStyle/>
        <a:p>
          <a:endParaRPr lang="en-US"/>
        </a:p>
      </dgm:t>
    </dgm:pt>
    <dgm:pt modelId="{02E1CBF5-8E92-FC4E-9B8B-8B611CF9F39B}">
      <dgm:prSet phldrT="[Text]"/>
      <dgm:spPr/>
      <dgm:t>
        <a:bodyPr/>
        <a:lstStyle/>
        <a:p>
          <a:r>
            <a:rPr lang="en-US" dirty="0"/>
            <a:t>Deduction</a:t>
          </a:r>
        </a:p>
      </dgm:t>
    </dgm:pt>
    <dgm:pt modelId="{23FE9057-EA06-8B45-80D0-979C0D39DB5B}" type="parTrans" cxnId="{3E6C7626-E0E4-4C42-BE45-FE602948435B}">
      <dgm:prSet/>
      <dgm:spPr/>
      <dgm:t>
        <a:bodyPr/>
        <a:lstStyle/>
        <a:p>
          <a:endParaRPr lang="en-US"/>
        </a:p>
      </dgm:t>
    </dgm:pt>
    <dgm:pt modelId="{88E4B166-9399-5141-86AC-35B87AA67E2D}" type="sibTrans" cxnId="{3E6C7626-E0E4-4C42-BE45-FE602948435B}">
      <dgm:prSet/>
      <dgm:spPr/>
      <dgm:t>
        <a:bodyPr/>
        <a:lstStyle/>
        <a:p>
          <a:endParaRPr lang="en-US"/>
        </a:p>
      </dgm:t>
    </dgm:pt>
    <dgm:pt modelId="{11ADC0C1-CEBB-5D41-8666-DADF28BACA50}">
      <dgm:prSet phldrT="[Text]"/>
      <dgm:spPr/>
      <dgm:t>
        <a:bodyPr/>
        <a:lstStyle/>
        <a:p>
          <a:r>
            <a:rPr lang="en-US" dirty="0"/>
            <a:t>Empirical</a:t>
          </a:r>
        </a:p>
      </dgm:t>
    </dgm:pt>
    <dgm:pt modelId="{99E25976-5F9F-B841-88DE-32E58913720E}" type="parTrans" cxnId="{CD03A6F9-BFAA-4745-9F61-CFC76F825454}">
      <dgm:prSet/>
      <dgm:spPr/>
      <dgm:t>
        <a:bodyPr/>
        <a:lstStyle/>
        <a:p>
          <a:endParaRPr lang="en-US"/>
        </a:p>
      </dgm:t>
    </dgm:pt>
    <dgm:pt modelId="{F2B0D974-37B9-FF4B-805B-88DA148CB428}" type="sibTrans" cxnId="{CD03A6F9-BFAA-4745-9F61-CFC76F825454}">
      <dgm:prSet/>
      <dgm:spPr/>
      <dgm:t>
        <a:bodyPr/>
        <a:lstStyle/>
        <a:p>
          <a:endParaRPr lang="en-US"/>
        </a:p>
      </dgm:t>
    </dgm:pt>
    <dgm:pt modelId="{18561C45-0313-C34B-BA5A-EEEA6FD22D1C}">
      <dgm:prSet phldrT="[Text]"/>
      <dgm:spPr/>
      <dgm:t>
        <a:bodyPr/>
        <a:lstStyle/>
        <a:p>
          <a:r>
            <a:rPr lang="en-US" dirty="0"/>
            <a:t>Error</a:t>
          </a:r>
        </a:p>
      </dgm:t>
    </dgm:pt>
    <dgm:pt modelId="{8C60C27A-194D-DF42-A214-441F5B47ED85}" type="parTrans" cxnId="{ABE85CB3-E713-C047-89A9-016A5DA58170}">
      <dgm:prSet/>
      <dgm:spPr/>
      <dgm:t>
        <a:bodyPr/>
        <a:lstStyle/>
        <a:p>
          <a:endParaRPr lang="en-US"/>
        </a:p>
      </dgm:t>
    </dgm:pt>
    <dgm:pt modelId="{6A139E9F-00ED-AF45-9128-50AF8095F780}" type="sibTrans" cxnId="{ABE85CB3-E713-C047-89A9-016A5DA58170}">
      <dgm:prSet/>
      <dgm:spPr/>
      <dgm:t>
        <a:bodyPr/>
        <a:lstStyle/>
        <a:p>
          <a:endParaRPr lang="en-US"/>
        </a:p>
      </dgm:t>
    </dgm:pt>
    <dgm:pt modelId="{A741F3E5-6C8C-4A48-ABB3-A37D4040CA4A}">
      <dgm:prSet phldrT="[Text]"/>
      <dgm:spPr/>
      <dgm:t>
        <a:bodyPr/>
        <a:lstStyle/>
        <a:p>
          <a:r>
            <a:rPr lang="en-US" dirty="0"/>
            <a:t>Evidence</a:t>
          </a:r>
        </a:p>
      </dgm:t>
    </dgm:pt>
    <dgm:pt modelId="{0DE47C2D-06A6-D348-9873-1EC9F66CC09E}" type="parTrans" cxnId="{54558B6C-FA0E-DD44-87B3-93872215FDDE}">
      <dgm:prSet/>
      <dgm:spPr/>
      <dgm:t>
        <a:bodyPr/>
        <a:lstStyle/>
        <a:p>
          <a:endParaRPr lang="en-US"/>
        </a:p>
      </dgm:t>
    </dgm:pt>
    <dgm:pt modelId="{EF6CEEB0-CA65-E441-9F82-F0DFA0CE6BB7}" type="sibTrans" cxnId="{54558B6C-FA0E-DD44-87B3-93872215FDDE}">
      <dgm:prSet/>
      <dgm:spPr/>
      <dgm:t>
        <a:bodyPr/>
        <a:lstStyle/>
        <a:p>
          <a:endParaRPr lang="en-US"/>
        </a:p>
      </dgm:t>
    </dgm:pt>
    <dgm:pt modelId="{D027C3DF-919B-584E-A038-07A7C6762632}">
      <dgm:prSet phldrT="[Text]"/>
      <dgm:spPr/>
      <dgm:t>
        <a:bodyPr/>
        <a:lstStyle/>
        <a:p>
          <a:r>
            <a:rPr lang="en-US" dirty="0"/>
            <a:t>Faith</a:t>
          </a:r>
        </a:p>
      </dgm:t>
    </dgm:pt>
    <dgm:pt modelId="{A4779852-6AAA-574B-AA04-7281B6FAD88F}" type="parTrans" cxnId="{59BF5251-91F8-5142-B3F4-C74BD3CF1448}">
      <dgm:prSet/>
      <dgm:spPr/>
      <dgm:t>
        <a:bodyPr/>
        <a:lstStyle/>
        <a:p>
          <a:endParaRPr lang="en-US"/>
        </a:p>
      </dgm:t>
    </dgm:pt>
    <dgm:pt modelId="{7D0E263F-1C65-C642-B6C4-64631BD4EAD6}" type="sibTrans" cxnId="{59BF5251-91F8-5142-B3F4-C74BD3CF1448}">
      <dgm:prSet/>
      <dgm:spPr/>
      <dgm:t>
        <a:bodyPr/>
        <a:lstStyle/>
        <a:p>
          <a:endParaRPr lang="en-US"/>
        </a:p>
      </dgm:t>
    </dgm:pt>
    <dgm:pt modelId="{50DFA3FD-533D-FE45-BE33-E07E92567660}">
      <dgm:prSet phldrT="[Text]"/>
      <dgm:spPr/>
      <dgm:t>
        <a:bodyPr/>
        <a:lstStyle/>
        <a:p>
          <a:r>
            <a:rPr lang="en-US" dirty="0"/>
            <a:t>Falsifiable</a:t>
          </a:r>
        </a:p>
      </dgm:t>
    </dgm:pt>
    <dgm:pt modelId="{0CF9E201-042D-4A46-BC53-A71C67699061}" type="parTrans" cxnId="{5872F223-86AB-454C-9A7A-DD1F2071485D}">
      <dgm:prSet/>
      <dgm:spPr/>
      <dgm:t>
        <a:bodyPr/>
        <a:lstStyle/>
        <a:p>
          <a:endParaRPr lang="en-US"/>
        </a:p>
      </dgm:t>
    </dgm:pt>
    <dgm:pt modelId="{8E5DD087-C112-5B45-A5B1-3E0D99C695DF}" type="sibTrans" cxnId="{5872F223-86AB-454C-9A7A-DD1F2071485D}">
      <dgm:prSet/>
      <dgm:spPr/>
      <dgm:t>
        <a:bodyPr/>
        <a:lstStyle/>
        <a:p>
          <a:endParaRPr lang="en-US"/>
        </a:p>
      </dgm:t>
    </dgm:pt>
    <dgm:pt modelId="{43117DFD-BF63-8845-A7BA-3EAF7038FF8F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6640E310-3845-2342-A7E5-1174EFAC036B}" type="parTrans" cxnId="{6CCF0017-E983-E843-BA35-BF7C08F3303E}">
      <dgm:prSet/>
      <dgm:spPr/>
      <dgm:t>
        <a:bodyPr/>
        <a:lstStyle/>
        <a:p>
          <a:endParaRPr lang="en-US"/>
        </a:p>
      </dgm:t>
    </dgm:pt>
    <dgm:pt modelId="{A1A90F1B-3513-334D-8734-3E61A41B8108}" type="sibTrans" cxnId="{6CCF0017-E983-E843-BA35-BF7C08F3303E}">
      <dgm:prSet/>
      <dgm:spPr/>
      <dgm:t>
        <a:bodyPr/>
        <a:lstStyle/>
        <a:p>
          <a:endParaRPr lang="en-US"/>
        </a:p>
      </dgm:t>
    </dgm:pt>
    <dgm:pt modelId="{3E0D625E-95AA-5349-8349-29C23FE102BA}">
      <dgm:prSet phldrT="[Text]"/>
      <dgm:spPr/>
      <dgm:t>
        <a:bodyPr/>
        <a:lstStyle/>
        <a:p>
          <a:r>
            <a:rPr lang="en-US" dirty="0"/>
            <a:t>Induction</a:t>
          </a:r>
        </a:p>
      </dgm:t>
    </dgm:pt>
    <dgm:pt modelId="{BA48A12C-9037-3545-B8E0-28B53C76AB8B}" type="parTrans" cxnId="{7DA0F0BD-1325-F043-BF31-315A662EEE18}">
      <dgm:prSet/>
      <dgm:spPr/>
      <dgm:t>
        <a:bodyPr/>
        <a:lstStyle/>
        <a:p>
          <a:endParaRPr lang="en-US"/>
        </a:p>
      </dgm:t>
    </dgm:pt>
    <dgm:pt modelId="{214E4547-02E4-3A47-B8F1-10B859E4178A}" type="sibTrans" cxnId="{7DA0F0BD-1325-F043-BF31-315A662EEE18}">
      <dgm:prSet/>
      <dgm:spPr/>
      <dgm:t>
        <a:bodyPr/>
        <a:lstStyle/>
        <a:p>
          <a:endParaRPr lang="en-US"/>
        </a:p>
      </dgm:t>
    </dgm:pt>
    <dgm:pt modelId="{C9D72DB0-7525-E344-BFC6-0AEE4A203C7B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56D3A9C4-5A1C-A647-B7B7-A28222B9164E}" type="parTrans" cxnId="{23BD0A65-6F7E-D940-8FB9-8ED087779802}">
      <dgm:prSet/>
      <dgm:spPr/>
      <dgm:t>
        <a:bodyPr/>
        <a:lstStyle/>
        <a:p>
          <a:endParaRPr lang="en-US"/>
        </a:p>
      </dgm:t>
    </dgm:pt>
    <dgm:pt modelId="{2A6A60C3-4E30-0D40-9595-0B2B06141CDD}" type="sibTrans" cxnId="{23BD0A65-6F7E-D940-8FB9-8ED087779802}">
      <dgm:prSet/>
      <dgm:spPr/>
      <dgm:t>
        <a:bodyPr/>
        <a:lstStyle/>
        <a:p>
          <a:endParaRPr lang="en-US"/>
        </a:p>
      </dgm:t>
    </dgm:pt>
    <dgm:pt modelId="{4661B1D3-2EE0-3E45-807E-DAAAB7E174B8}">
      <dgm:prSet phldrT="[Text]"/>
      <dgm:spPr/>
      <dgm:t>
        <a:bodyPr/>
        <a:lstStyle/>
        <a:p>
          <a:r>
            <a:rPr lang="en-US" dirty="0"/>
            <a:t>Law</a:t>
          </a:r>
        </a:p>
      </dgm:t>
    </dgm:pt>
    <dgm:pt modelId="{6E06FFB1-D3A0-5F49-8F3A-081713C59C3C}" type="parTrans" cxnId="{BD9E7A15-A918-E245-8879-F6E1519EC4ED}">
      <dgm:prSet/>
      <dgm:spPr/>
      <dgm:t>
        <a:bodyPr/>
        <a:lstStyle/>
        <a:p>
          <a:endParaRPr lang="en-US"/>
        </a:p>
      </dgm:t>
    </dgm:pt>
    <dgm:pt modelId="{1E83E4C4-847D-2F44-93A2-9AB07E31693B}" type="sibTrans" cxnId="{BD9E7A15-A918-E245-8879-F6E1519EC4ED}">
      <dgm:prSet/>
      <dgm:spPr/>
      <dgm:t>
        <a:bodyPr/>
        <a:lstStyle/>
        <a:p>
          <a:endParaRPr lang="en-US"/>
        </a:p>
      </dgm:t>
    </dgm:pt>
    <dgm:pt modelId="{BDFB8760-C124-5548-9D33-4A56707118AD}">
      <dgm:prSet phldrT="[Text]"/>
      <dgm:spPr/>
      <dgm:t>
        <a:bodyPr/>
        <a:lstStyle/>
        <a:p>
          <a:r>
            <a:rPr lang="en-US" dirty="0"/>
            <a:t>Model</a:t>
          </a:r>
        </a:p>
      </dgm:t>
    </dgm:pt>
    <dgm:pt modelId="{6E2924F2-DD53-544E-A3BE-038D6B331BD7}" type="parTrans" cxnId="{8B369E9E-2D36-E148-8CD3-206A1E389879}">
      <dgm:prSet/>
      <dgm:spPr/>
      <dgm:t>
        <a:bodyPr/>
        <a:lstStyle/>
        <a:p>
          <a:endParaRPr lang="en-US"/>
        </a:p>
      </dgm:t>
    </dgm:pt>
    <dgm:pt modelId="{845E072A-9779-8946-95DC-8C157EBC2FA2}" type="sibTrans" cxnId="{8B369E9E-2D36-E148-8CD3-206A1E389879}">
      <dgm:prSet/>
      <dgm:spPr/>
      <dgm:t>
        <a:bodyPr/>
        <a:lstStyle/>
        <a:p>
          <a:endParaRPr lang="en-US"/>
        </a:p>
      </dgm:t>
    </dgm:pt>
    <dgm:pt modelId="{3BA2505A-C79C-E248-A565-54303E894F3E}">
      <dgm:prSet phldrT="[Text]"/>
      <dgm:spPr/>
      <dgm:t>
        <a:bodyPr/>
        <a:lstStyle/>
        <a:p>
          <a:r>
            <a:rPr lang="en-US" dirty="0"/>
            <a:t>Objective</a:t>
          </a:r>
        </a:p>
      </dgm:t>
    </dgm:pt>
    <dgm:pt modelId="{5BB20B23-B5BC-234F-B465-0850F91D55AA}" type="parTrans" cxnId="{BB2A3FFE-96D8-3C4D-9324-4F43E0F2A5B0}">
      <dgm:prSet/>
      <dgm:spPr/>
      <dgm:t>
        <a:bodyPr/>
        <a:lstStyle/>
        <a:p>
          <a:endParaRPr lang="en-US"/>
        </a:p>
      </dgm:t>
    </dgm:pt>
    <dgm:pt modelId="{42CC0457-1127-7E4A-81D5-08E522FC7DE4}" type="sibTrans" cxnId="{BB2A3FFE-96D8-3C4D-9324-4F43E0F2A5B0}">
      <dgm:prSet/>
      <dgm:spPr/>
      <dgm:t>
        <a:bodyPr/>
        <a:lstStyle/>
        <a:p>
          <a:endParaRPr lang="en-US"/>
        </a:p>
      </dgm:t>
    </dgm:pt>
    <dgm:pt modelId="{11493447-CA76-4941-8662-67EC7F0C48BD}">
      <dgm:prSet phldrT="[Text]"/>
      <dgm:spPr/>
      <dgm:t>
        <a:bodyPr/>
        <a:lstStyle/>
        <a:p>
          <a:r>
            <a:rPr lang="en-US" dirty="0"/>
            <a:t>Parameter</a:t>
          </a:r>
        </a:p>
      </dgm:t>
    </dgm:pt>
    <dgm:pt modelId="{27D91539-459D-F145-9B16-EFA3B49952A8}" type="parTrans" cxnId="{F5DC0432-C1BC-C448-8AED-58C00929775B}">
      <dgm:prSet/>
      <dgm:spPr/>
      <dgm:t>
        <a:bodyPr/>
        <a:lstStyle/>
        <a:p>
          <a:endParaRPr lang="en-US"/>
        </a:p>
      </dgm:t>
    </dgm:pt>
    <dgm:pt modelId="{1087B81D-A365-9145-9BE4-BA594B3A744B}" type="sibTrans" cxnId="{F5DC0432-C1BC-C448-8AED-58C00929775B}">
      <dgm:prSet/>
      <dgm:spPr/>
      <dgm:t>
        <a:bodyPr/>
        <a:lstStyle/>
        <a:p>
          <a:endParaRPr lang="en-US"/>
        </a:p>
      </dgm:t>
    </dgm:pt>
    <dgm:pt modelId="{4FDA352F-12B1-8A4D-968F-9566EB1BC1DD}">
      <dgm:prSet phldrT="[Text]"/>
      <dgm:spPr/>
      <dgm:t>
        <a:bodyPr/>
        <a:lstStyle/>
        <a:p>
          <a:r>
            <a:rPr lang="en-US" dirty="0"/>
            <a:t>Precision</a:t>
          </a:r>
        </a:p>
      </dgm:t>
    </dgm:pt>
    <dgm:pt modelId="{4D9F7A91-1B9C-EE41-9BE6-A77F323D4D48}" type="parTrans" cxnId="{3CC92792-79B2-E840-B2BA-BCDCD22B7D00}">
      <dgm:prSet/>
      <dgm:spPr/>
      <dgm:t>
        <a:bodyPr/>
        <a:lstStyle/>
        <a:p>
          <a:endParaRPr lang="en-US"/>
        </a:p>
      </dgm:t>
    </dgm:pt>
    <dgm:pt modelId="{263C6367-1FCE-D54A-B932-48FBC9058E84}" type="sibTrans" cxnId="{3CC92792-79B2-E840-B2BA-BCDCD22B7D00}">
      <dgm:prSet/>
      <dgm:spPr/>
      <dgm:t>
        <a:bodyPr/>
        <a:lstStyle/>
        <a:p>
          <a:endParaRPr lang="en-US"/>
        </a:p>
      </dgm:t>
    </dgm:pt>
    <dgm:pt modelId="{9B036B30-B4C3-2C4F-9DB0-EAEF8B9EC488}">
      <dgm:prSet phldrT="[Text]"/>
      <dgm:spPr/>
      <dgm:t>
        <a:bodyPr/>
        <a:lstStyle/>
        <a:p>
          <a:r>
            <a:rPr lang="en-US" dirty="0"/>
            <a:t>Prediction</a:t>
          </a:r>
        </a:p>
      </dgm:t>
    </dgm:pt>
    <dgm:pt modelId="{3D910794-B796-144E-A628-56C3371F754F}" type="parTrans" cxnId="{483DD2A5-2F4C-6A4E-938D-96365AAF0210}">
      <dgm:prSet/>
      <dgm:spPr/>
      <dgm:t>
        <a:bodyPr/>
        <a:lstStyle/>
        <a:p>
          <a:endParaRPr lang="en-US"/>
        </a:p>
      </dgm:t>
    </dgm:pt>
    <dgm:pt modelId="{74A7EA1E-9720-4A48-BB6A-2F8AC9BC1473}" type="sibTrans" cxnId="{483DD2A5-2F4C-6A4E-938D-96365AAF0210}">
      <dgm:prSet/>
      <dgm:spPr/>
      <dgm:t>
        <a:bodyPr/>
        <a:lstStyle/>
        <a:p>
          <a:endParaRPr lang="en-US"/>
        </a:p>
      </dgm:t>
    </dgm:pt>
    <dgm:pt modelId="{68117DFA-8D47-E842-BE80-E5203B3F85D5}">
      <dgm:prSet phldrT="[Text]"/>
      <dgm:spPr/>
      <dgm:t>
        <a:bodyPr/>
        <a:lstStyle/>
        <a:p>
          <a:r>
            <a:rPr lang="en-US" dirty="0"/>
            <a:t>Dependent</a:t>
          </a:r>
        </a:p>
      </dgm:t>
    </dgm:pt>
    <dgm:pt modelId="{7FFF7C4B-4596-C847-B4A6-D9651C0D5C43}" type="parTrans" cxnId="{B260A219-E2B1-E543-8DCC-FFB488D2643F}">
      <dgm:prSet/>
      <dgm:spPr/>
      <dgm:t>
        <a:bodyPr/>
        <a:lstStyle/>
        <a:p>
          <a:endParaRPr lang="en-US"/>
        </a:p>
      </dgm:t>
    </dgm:pt>
    <dgm:pt modelId="{3883EC0A-1FBC-EA4A-ADE8-3CFDD1CE1FE0}" type="sibTrans" cxnId="{B260A219-E2B1-E543-8DCC-FFB488D2643F}">
      <dgm:prSet/>
      <dgm:spPr/>
      <dgm:t>
        <a:bodyPr/>
        <a:lstStyle/>
        <a:p>
          <a:endParaRPr lang="en-US"/>
        </a:p>
      </dgm:t>
    </dgm:pt>
    <dgm:pt modelId="{A1D60BC3-3B3C-884D-B6A0-1F19BA7FA796}">
      <dgm:prSet phldrT="[Text]"/>
      <dgm:spPr/>
      <dgm:t>
        <a:bodyPr/>
        <a:lstStyle/>
        <a:p>
          <a:r>
            <a:rPr lang="en-US" dirty="0"/>
            <a:t>Pseudoscience</a:t>
          </a:r>
        </a:p>
      </dgm:t>
    </dgm:pt>
    <dgm:pt modelId="{175BC4FA-EC45-F34E-A297-C331BD0F29CE}" type="parTrans" cxnId="{0288A524-2D5A-9545-9A07-D2B896D4D7E5}">
      <dgm:prSet/>
      <dgm:spPr/>
      <dgm:t>
        <a:bodyPr/>
        <a:lstStyle/>
        <a:p>
          <a:endParaRPr lang="en-US"/>
        </a:p>
      </dgm:t>
    </dgm:pt>
    <dgm:pt modelId="{C3F94682-E8CD-D240-8FE1-87348D764599}" type="sibTrans" cxnId="{0288A524-2D5A-9545-9A07-D2B896D4D7E5}">
      <dgm:prSet/>
      <dgm:spPr/>
      <dgm:t>
        <a:bodyPr/>
        <a:lstStyle/>
        <a:p>
          <a:endParaRPr lang="en-US"/>
        </a:p>
      </dgm:t>
    </dgm:pt>
    <dgm:pt modelId="{249B1E50-DDA3-9240-837D-9877A7147CFB}">
      <dgm:prSet phldrT="[Text]"/>
      <dgm:spPr/>
      <dgm:t>
        <a:bodyPr/>
        <a:lstStyle/>
        <a:p>
          <a:r>
            <a:rPr lang="en-US" dirty="0"/>
            <a:t>Relationship</a:t>
          </a:r>
        </a:p>
      </dgm:t>
    </dgm:pt>
    <dgm:pt modelId="{47DA0B9B-4E16-5C41-840C-ECF660ED1232}" type="parTrans" cxnId="{23DD1F57-00D6-2D48-AE7B-D7378E528F70}">
      <dgm:prSet/>
      <dgm:spPr/>
      <dgm:t>
        <a:bodyPr/>
        <a:lstStyle/>
        <a:p>
          <a:endParaRPr lang="en-US"/>
        </a:p>
      </dgm:t>
    </dgm:pt>
    <dgm:pt modelId="{12B69CD2-A59F-F94E-B013-5EA6D394C022}" type="sibTrans" cxnId="{23DD1F57-00D6-2D48-AE7B-D7378E528F70}">
      <dgm:prSet/>
      <dgm:spPr/>
      <dgm:t>
        <a:bodyPr/>
        <a:lstStyle/>
        <a:p>
          <a:endParaRPr lang="en-US"/>
        </a:p>
      </dgm:t>
    </dgm:pt>
    <dgm:pt modelId="{2F850121-F923-B942-8F91-3A0BDA98F0A2}">
      <dgm:prSet phldrT="[Text]"/>
      <dgm:spPr/>
      <dgm:t>
        <a:bodyPr/>
        <a:lstStyle/>
        <a:p>
          <a:r>
            <a:rPr lang="en-US" dirty="0"/>
            <a:t>Repeatable</a:t>
          </a:r>
        </a:p>
      </dgm:t>
    </dgm:pt>
    <dgm:pt modelId="{BE5C0B95-127E-6E48-B19A-E37F4D7C5D33}" type="parTrans" cxnId="{7371C7E9-4361-5842-AC20-941A4E4D3895}">
      <dgm:prSet/>
      <dgm:spPr/>
      <dgm:t>
        <a:bodyPr/>
        <a:lstStyle/>
        <a:p>
          <a:endParaRPr lang="en-US"/>
        </a:p>
      </dgm:t>
    </dgm:pt>
    <dgm:pt modelId="{39075057-14B0-B440-8DBE-94832672FF62}" type="sibTrans" cxnId="{7371C7E9-4361-5842-AC20-941A4E4D3895}">
      <dgm:prSet/>
      <dgm:spPr/>
      <dgm:t>
        <a:bodyPr/>
        <a:lstStyle/>
        <a:p>
          <a:endParaRPr lang="en-US"/>
        </a:p>
      </dgm:t>
    </dgm:pt>
    <dgm:pt modelId="{16EFE037-4869-A04D-B12F-998C0036DF2E}">
      <dgm:prSet phldrT="[Text]"/>
      <dgm:spPr/>
      <dgm:t>
        <a:bodyPr/>
        <a:lstStyle/>
        <a:p>
          <a:r>
            <a:rPr lang="en-US" dirty="0"/>
            <a:t>Science</a:t>
          </a:r>
        </a:p>
      </dgm:t>
    </dgm:pt>
    <dgm:pt modelId="{9070E4B5-554A-364A-989F-511B12165E0C}" type="parTrans" cxnId="{CCFFC1EA-384F-7A47-A58C-750318F36CE1}">
      <dgm:prSet/>
      <dgm:spPr/>
      <dgm:t>
        <a:bodyPr/>
        <a:lstStyle/>
        <a:p>
          <a:endParaRPr lang="en-US"/>
        </a:p>
      </dgm:t>
    </dgm:pt>
    <dgm:pt modelId="{BEB1C7EE-F5E8-F04B-A0E2-9C4792B93B03}" type="sibTrans" cxnId="{CCFFC1EA-384F-7A47-A58C-750318F36CE1}">
      <dgm:prSet/>
      <dgm:spPr/>
      <dgm:t>
        <a:bodyPr/>
        <a:lstStyle/>
        <a:p>
          <a:endParaRPr lang="en-US"/>
        </a:p>
      </dgm:t>
    </dgm:pt>
    <dgm:pt modelId="{B29B81CD-6019-9E46-A686-6A0E2B75368F}">
      <dgm:prSet phldrT="[Text]"/>
      <dgm:spPr/>
      <dgm:t>
        <a:bodyPr/>
        <a:lstStyle/>
        <a:p>
          <a:r>
            <a:rPr lang="en-US" dirty="0"/>
            <a:t>Scientific</a:t>
          </a:r>
        </a:p>
      </dgm:t>
    </dgm:pt>
    <dgm:pt modelId="{B23212DD-2110-084B-AD7B-EE3F89944CC5}" type="parTrans" cxnId="{B7C6C5C9-D50F-A441-8C2A-14BF700BDE26}">
      <dgm:prSet/>
      <dgm:spPr/>
      <dgm:t>
        <a:bodyPr/>
        <a:lstStyle/>
        <a:p>
          <a:endParaRPr lang="en-US"/>
        </a:p>
      </dgm:t>
    </dgm:pt>
    <dgm:pt modelId="{4DC0BE05-82C6-5A47-A390-74C40401CDB2}" type="sibTrans" cxnId="{B7C6C5C9-D50F-A441-8C2A-14BF700BDE26}">
      <dgm:prSet/>
      <dgm:spPr/>
      <dgm:t>
        <a:bodyPr/>
        <a:lstStyle/>
        <a:p>
          <a:endParaRPr lang="en-US"/>
        </a:p>
      </dgm:t>
    </dgm:pt>
    <dgm:pt modelId="{B5BDC084-DDC0-3244-8915-725CDF343F68}">
      <dgm:prSet phldrT="[Text]"/>
      <dgm:spPr/>
      <dgm:t>
        <a:bodyPr/>
        <a:lstStyle/>
        <a:p>
          <a:r>
            <a:rPr lang="en-US" dirty="0"/>
            <a:t>Subjective</a:t>
          </a:r>
        </a:p>
      </dgm:t>
    </dgm:pt>
    <dgm:pt modelId="{B35F5977-F97B-DF45-BB83-C631839DF0DF}" type="parTrans" cxnId="{D342362A-4A3A-B242-B9CF-A3B1F393F36F}">
      <dgm:prSet/>
      <dgm:spPr/>
      <dgm:t>
        <a:bodyPr/>
        <a:lstStyle/>
        <a:p>
          <a:endParaRPr lang="en-US"/>
        </a:p>
      </dgm:t>
    </dgm:pt>
    <dgm:pt modelId="{C63AF750-CF50-6341-B3A0-A17AE9BCC58A}" type="sibTrans" cxnId="{D342362A-4A3A-B242-B9CF-A3B1F393F36F}">
      <dgm:prSet/>
      <dgm:spPr/>
      <dgm:t>
        <a:bodyPr/>
        <a:lstStyle/>
        <a:p>
          <a:endParaRPr lang="en-US"/>
        </a:p>
      </dgm:t>
    </dgm:pt>
    <dgm:pt modelId="{C1EC65F4-91ED-F84A-99C3-D0AD1544B201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E10377B8-A4C7-8D46-9240-1E3514F569C6}" type="parTrans" cxnId="{383A7EC5-4918-D449-99B2-936FF87BF865}">
      <dgm:prSet/>
      <dgm:spPr/>
      <dgm:t>
        <a:bodyPr/>
        <a:lstStyle/>
        <a:p>
          <a:endParaRPr lang="en-US"/>
        </a:p>
      </dgm:t>
    </dgm:pt>
    <dgm:pt modelId="{1EBF8340-5EDA-2241-8871-DF4F3F852219}" type="sibTrans" cxnId="{383A7EC5-4918-D449-99B2-936FF87BF865}">
      <dgm:prSet/>
      <dgm:spPr/>
      <dgm:t>
        <a:bodyPr/>
        <a:lstStyle/>
        <a:p>
          <a:endParaRPr lang="en-US"/>
        </a:p>
      </dgm:t>
    </dgm:pt>
    <dgm:pt modelId="{4F691591-FA76-5644-916D-677813F3583A}">
      <dgm:prSet phldrT="[Text]"/>
      <dgm:spPr/>
      <dgm:t>
        <a:bodyPr/>
        <a:lstStyle/>
        <a:p>
          <a:r>
            <a:rPr lang="en-US" dirty="0"/>
            <a:t>Theory</a:t>
          </a:r>
        </a:p>
      </dgm:t>
    </dgm:pt>
    <dgm:pt modelId="{14222DAD-0C93-6648-8D55-EF8122A1C14F}" type="parTrans" cxnId="{DF03E67A-1815-7547-A43B-DDF761B95F1E}">
      <dgm:prSet/>
      <dgm:spPr/>
      <dgm:t>
        <a:bodyPr/>
        <a:lstStyle/>
        <a:p>
          <a:endParaRPr lang="en-US"/>
        </a:p>
      </dgm:t>
    </dgm:pt>
    <dgm:pt modelId="{DD5BAB3A-AB95-B043-8AED-225D4146E88E}" type="sibTrans" cxnId="{DF03E67A-1815-7547-A43B-DDF761B95F1E}">
      <dgm:prSet/>
      <dgm:spPr/>
      <dgm:t>
        <a:bodyPr/>
        <a:lstStyle/>
        <a:p>
          <a:endParaRPr lang="en-US"/>
        </a:p>
      </dgm:t>
    </dgm:pt>
    <dgm:pt modelId="{52B1A464-09C4-D34A-B052-9D4FC2418887}">
      <dgm:prSet phldrT="[Text]"/>
      <dgm:spPr/>
      <dgm:t>
        <a:bodyPr/>
        <a:lstStyle/>
        <a:p>
          <a:r>
            <a:rPr lang="en-US" dirty="0"/>
            <a:t>Truth</a:t>
          </a:r>
        </a:p>
      </dgm:t>
    </dgm:pt>
    <dgm:pt modelId="{676FEB4F-C691-7E4A-8316-9EC201C993B9}" type="parTrans" cxnId="{FE025C1E-4F79-5940-959C-68698635BBCC}">
      <dgm:prSet/>
      <dgm:spPr/>
      <dgm:t>
        <a:bodyPr/>
        <a:lstStyle/>
        <a:p>
          <a:endParaRPr lang="en-US"/>
        </a:p>
      </dgm:t>
    </dgm:pt>
    <dgm:pt modelId="{9646A5D1-A5AC-5F43-B449-0AFF4C3E0AD9}" type="sibTrans" cxnId="{FE025C1E-4F79-5940-959C-68698635BBCC}">
      <dgm:prSet/>
      <dgm:spPr/>
      <dgm:t>
        <a:bodyPr/>
        <a:lstStyle/>
        <a:p>
          <a:endParaRPr lang="en-US"/>
        </a:p>
      </dgm:t>
    </dgm:pt>
    <dgm:pt modelId="{B13D0F94-E2E6-6046-9329-E85B82523E07}">
      <dgm:prSet phldrT="[Text]"/>
      <dgm:spPr/>
      <dgm:t>
        <a:bodyPr/>
        <a:lstStyle/>
        <a:p>
          <a:r>
            <a:rPr lang="en-US" dirty="0"/>
            <a:t>Variable</a:t>
          </a:r>
        </a:p>
      </dgm:t>
    </dgm:pt>
    <dgm:pt modelId="{E9D5F886-61FF-F14E-AD38-4FAB25F06790}" type="parTrans" cxnId="{CCCCE0B4-3A6C-AE40-9953-E3EA51A1B4DE}">
      <dgm:prSet/>
      <dgm:spPr/>
      <dgm:t>
        <a:bodyPr/>
        <a:lstStyle/>
        <a:p>
          <a:endParaRPr lang="en-US"/>
        </a:p>
      </dgm:t>
    </dgm:pt>
    <dgm:pt modelId="{B502CED6-3EFA-7D47-8F26-4875D4A3F9C1}" type="sibTrans" cxnId="{CCCCE0B4-3A6C-AE40-9953-E3EA51A1B4DE}">
      <dgm:prSet/>
      <dgm:spPr/>
      <dgm:t>
        <a:bodyPr/>
        <a:lstStyle/>
        <a:p>
          <a:endParaRPr lang="en-US"/>
        </a:p>
      </dgm:t>
    </dgm:pt>
    <dgm:pt modelId="{759D1F9C-2ABC-DF42-8C21-8AF1D0E5150C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D4B3525E-937A-5E4A-8927-C6C16B003AD3}" type="parTrans" cxnId="{54D3D618-B379-2F44-BFCA-7E1274EE7ADF}">
      <dgm:prSet/>
      <dgm:spPr/>
      <dgm:t>
        <a:bodyPr/>
        <a:lstStyle/>
        <a:p>
          <a:endParaRPr lang="en-US"/>
        </a:p>
      </dgm:t>
    </dgm:pt>
    <dgm:pt modelId="{A0B1CB54-B879-8549-983D-E47B19F1131C}" type="sibTrans" cxnId="{54D3D618-B379-2F44-BFCA-7E1274EE7ADF}">
      <dgm:prSet/>
      <dgm:spPr/>
      <dgm:t>
        <a:bodyPr/>
        <a:lstStyle/>
        <a:p>
          <a:endParaRPr lang="en-US"/>
        </a:p>
      </dgm:t>
    </dgm:pt>
    <dgm:pt modelId="{4F5621B7-D4A3-3445-9AA1-B5447FC94209}" type="pres">
      <dgm:prSet presAssocID="{6551F60C-82CE-9140-9E77-7361023C39EA}" presName="Name0" presStyleCnt="0">
        <dgm:presLayoutVars>
          <dgm:dir/>
          <dgm:animLvl val="lvl"/>
          <dgm:resizeHandles val="exact"/>
        </dgm:presLayoutVars>
      </dgm:prSet>
      <dgm:spPr/>
    </dgm:pt>
    <dgm:pt modelId="{0C2F7825-C42D-CB46-8F90-0BA13E999C58}" type="pres">
      <dgm:prSet presAssocID="{8648A88F-1D8F-4F45-A50E-0B7CF5FFE6B5}" presName="composite" presStyleCnt="0"/>
      <dgm:spPr/>
    </dgm:pt>
    <dgm:pt modelId="{F6CD1846-9C2B-154F-99E8-FC6C1C815CF5}" type="pres">
      <dgm:prSet presAssocID="{8648A88F-1D8F-4F45-A50E-0B7CF5FFE6B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4339104-F281-994E-A853-997A0BC02E70}" type="pres">
      <dgm:prSet presAssocID="{8648A88F-1D8F-4F45-A50E-0B7CF5FFE6B5}" presName="desTx" presStyleLbl="alignAccFollowNode1" presStyleIdx="0" presStyleCnt="3">
        <dgm:presLayoutVars>
          <dgm:bulletEnabled val="1"/>
        </dgm:presLayoutVars>
      </dgm:prSet>
      <dgm:spPr/>
    </dgm:pt>
    <dgm:pt modelId="{98778C3B-3B75-0D40-89B8-E8AF25591E89}" type="pres">
      <dgm:prSet presAssocID="{DB08A73C-E42F-C149-9447-ADBCC9428693}" presName="space" presStyleCnt="0"/>
      <dgm:spPr/>
    </dgm:pt>
    <dgm:pt modelId="{B79A3491-1959-D24D-AD1A-39F18DB8F829}" type="pres">
      <dgm:prSet presAssocID="{4D469F7F-49C8-384E-8766-09EC4EC90948}" presName="composite" presStyleCnt="0"/>
      <dgm:spPr/>
    </dgm:pt>
    <dgm:pt modelId="{0C01A368-B9EA-8844-B440-A1A90A5CE31E}" type="pres">
      <dgm:prSet presAssocID="{4D469F7F-49C8-384E-8766-09EC4EC909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4E3F36D-3B38-5349-8B91-25226DE726DF}" type="pres">
      <dgm:prSet presAssocID="{4D469F7F-49C8-384E-8766-09EC4EC90948}" presName="desTx" presStyleLbl="alignAccFollowNode1" presStyleIdx="1" presStyleCnt="3">
        <dgm:presLayoutVars>
          <dgm:bulletEnabled val="1"/>
        </dgm:presLayoutVars>
      </dgm:prSet>
      <dgm:spPr/>
    </dgm:pt>
    <dgm:pt modelId="{8502099B-ADE3-8747-9FF0-492BD67F1CD0}" type="pres">
      <dgm:prSet presAssocID="{3D12BAA3-CA9A-7A49-9CE0-F7875A52ADE1}" presName="space" presStyleCnt="0"/>
      <dgm:spPr/>
    </dgm:pt>
    <dgm:pt modelId="{A4F87224-76C4-0046-AA7E-E0CD031C9EA1}" type="pres">
      <dgm:prSet presAssocID="{D64A3A4D-DE0C-8249-8307-C452DDC1FBB1}" presName="composite" presStyleCnt="0"/>
      <dgm:spPr/>
    </dgm:pt>
    <dgm:pt modelId="{18E8AC56-E9EE-404E-BFC6-47025DBE19B1}" type="pres">
      <dgm:prSet presAssocID="{D64A3A4D-DE0C-8249-8307-C452DDC1FBB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414C223-9811-DB46-B4F2-565AFF9EED55}" type="pres">
      <dgm:prSet presAssocID="{D64A3A4D-DE0C-8249-8307-C452DDC1FBB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58EF801-8D28-F347-B019-DBB42D5CB069}" type="presOf" srcId="{C9D72DB0-7525-E344-BFC6-0AEE4A203C7B}" destId="{64E3F36D-3B38-5349-8B91-25226DE726DF}" srcOrd="0" destOrd="6" presId="urn:microsoft.com/office/officeart/2005/8/layout/hList1"/>
    <dgm:cxn modelId="{E584C703-580F-BE4F-9A71-8592F1DE37CA}" type="presOf" srcId="{D5174CB8-40BD-5048-A557-9A7A467F861B}" destId="{74339104-F281-994E-A853-997A0BC02E70}" srcOrd="0" destOrd="6" presId="urn:microsoft.com/office/officeart/2005/8/layout/hList1"/>
    <dgm:cxn modelId="{40F4E90C-AFD5-6345-A8AA-73941DC9B1D4}" srcId="{8648A88F-1D8F-4F45-A50E-0B7CF5FFE6B5}" destId="{D5174CB8-40BD-5048-A557-9A7A467F861B}" srcOrd="6" destOrd="0" parTransId="{16EC9E0A-13AC-8A4A-B95C-9FFDEE15EB78}" sibTransId="{358D1222-CC28-B448-B2A5-0D81B79DDBD9}"/>
    <dgm:cxn modelId="{A4099C0E-6F4F-784A-ACE9-C374CBBC38FA}" type="presOf" srcId="{16EFE037-4869-A04D-B12F-998C0036DF2E}" destId="{6414C223-9811-DB46-B4F2-565AFF9EED55}" srcOrd="0" destOrd="5" presId="urn:microsoft.com/office/officeart/2005/8/layout/hList1"/>
    <dgm:cxn modelId="{E5C8E10E-70A2-0A48-B3E5-533516310BFF}" type="presOf" srcId="{3BA2505A-C79C-E248-A565-54303E894F3E}" destId="{64E3F36D-3B38-5349-8B91-25226DE726DF}" srcOrd="0" destOrd="9" presId="urn:microsoft.com/office/officeart/2005/8/layout/hList1"/>
    <dgm:cxn modelId="{0848F410-8277-2447-8470-ABB023C2D294}" type="presOf" srcId="{8FEE2E23-71D1-0C49-A8AA-62E1B795D312}" destId="{74339104-F281-994E-A853-997A0BC02E70}" srcOrd="0" destOrd="2" presId="urn:microsoft.com/office/officeart/2005/8/layout/hList1"/>
    <dgm:cxn modelId="{C7C14614-F980-D241-A497-420E80F76593}" type="presOf" srcId="{2F850121-F923-B942-8F91-3A0BDA98F0A2}" destId="{6414C223-9811-DB46-B4F2-565AFF9EED55}" srcOrd="0" destOrd="4" presId="urn:microsoft.com/office/officeart/2005/8/layout/hList1"/>
    <dgm:cxn modelId="{BD9E7A15-A918-E245-8879-F6E1519EC4ED}" srcId="{4D469F7F-49C8-384E-8766-09EC4EC90948}" destId="{4661B1D3-2EE0-3E45-807E-DAAAB7E174B8}" srcOrd="7" destOrd="0" parTransId="{6E06FFB1-D3A0-5F49-8F3A-081713C59C3C}" sibTransId="{1E83E4C4-847D-2F44-93A2-9AB07E31693B}"/>
    <dgm:cxn modelId="{6CCF0017-E983-E843-BA35-BF7C08F3303E}" srcId="{4D469F7F-49C8-384E-8766-09EC4EC90948}" destId="{43117DFD-BF63-8845-A7BA-3EAF7038FF8F}" srcOrd="3" destOrd="0" parTransId="{6640E310-3845-2342-A7E5-1174EFAC036B}" sibTransId="{A1A90F1B-3513-334D-8734-3E61A41B8108}"/>
    <dgm:cxn modelId="{54D3D618-B379-2F44-BFCA-7E1274EE7ADF}" srcId="{D64A3A4D-DE0C-8249-8307-C452DDC1FBB1}" destId="{759D1F9C-2ABC-DF42-8C21-8AF1D0E5150C}" srcOrd="12" destOrd="0" parTransId="{D4B3525E-937A-5E4A-8927-C6C16B003AD3}" sibTransId="{A0B1CB54-B879-8549-983D-E47B19F1131C}"/>
    <dgm:cxn modelId="{784AFB18-B616-3343-AE05-9AC77CCC90DE}" srcId="{8648A88F-1D8F-4F45-A50E-0B7CF5FFE6B5}" destId="{BD371D6C-285D-2A43-B566-A47316B4B752}" srcOrd="4" destOrd="0" parTransId="{54B6011D-CFCA-A64A-90ED-74866B6CDFEF}" sibTransId="{B4BEB93A-7D14-BE4C-99EB-5A2A5C0B76A7}"/>
    <dgm:cxn modelId="{B260A219-E2B1-E543-8DCC-FFB488D2643F}" srcId="{8648A88F-1D8F-4F45-A50E-0B7CF5FFE6B5}" destId="{68117DFA-8D47-E842-BE80-E5203B3F85D5}" srcOrd="8" destOrd="0" parTransId="{7FFF7C4B-4596-C847-B4A6-D9651C0D5C43}" sibTransId="{3883EC0A-1FBC-EA4A-ADE8-3CFDD1CE1FE0}"/>
    <dgm:cxn modelId="{E903441C-98E3-2749-B633-7F26BF340C71}" type="presOf" srcId="{18561C45-0313-C34B-BA5A-EEEA6FD22D1C}" destId="{74339104-F281-994E-A853-997A0BC02E70}" srcOrd="0" destOrd="10" presId="urn:microsoft.com/office/officeart/2005/8/layout/hList1"/>
    <dgm:cxn modelId="{FE025C1E-4F79-5940-959C-68698635BBCC}" srcId="{D64A3A4D-DE0C-8249-8307-C452DDC1FBB1}" destId="{52B1A464-09C4-D34A-B052-9D4FC2418887}" srcOrd="10" destOrd="0" parTransId="{676FEB4F-C691-7E4A-8316-9EC201C993B9}" sibTransId="{9646A5D1-A5AC-5F43-B449-0AFF4C3E0AD9}"/>
    <dgm:cxn modelId="{5872F223-86AB-454C-9A7A-DD1F2071485D}" srcId="{4D469F7F-49C8-384E-8766-09EC4EC90948}" destId="{50DFA3FD-533D-FE45-BE33-E07E92567660}" srcOrd="2" destOrd="0" parTransId="{0CF9E201-042D-4A46-BC53-A71C67699061}" sibTransId="{8E5DD087-C112-5B45-A5B1-3E0D99C695DF}"/>
    <dgm:cxn modelId="{0288A524-2D5A-9545-9A07-D2B896D4D7E5}" srcId="{D64A3A4D-DE0C-8249-8307-C452DDC1FBB1}" destId="{A1D60BC3-3B3C-884D-B6A0-1F19BA7FA796}" srcOrd="2" destOrd="0" parTransId="{175BC4FA-EC45-F34E-A297-C331BD0F29CE}" sibTransId="{C3F94682-E8CD-D240-8FE1-87348D764599}"/>
    <dgm:cxn modelId="{3E6C7626-E0E4-4C42-BE45-FE602948435B}" srcId="{8648A88F-1D8F-4F45-A50E-0B7CF5FFE6B5}" destId="{02E1CBF5-8E92-FC4E-9B8B-8B611CF9F39B}" srcOrd="7" destOrd="0" parTransId="{23FE9057-EA06-8B45-80D0-979C0D39DB5B}" sibTransId="{88E4B166-9399-5141-86AC-35B87AA67E2D}"/>
    <dgm:cxn modelId="{D342362A-4A3A-B242-B9CF-A3B1F393F36F}" srcId="{D64A3A4D-DE0C-8249-8307-C452DDC1FBB1}" destId="{B5BDC084-DDC0-3244-8915-725CDF343F68}" srcOrd="7" destOrd="0" parTransId="{B35F5977-F97B-DF45-BB83-C631839DF0DF}" sibTransId="{C63AF750-CF50-6341-B3A0-A17AE9BCC58A}"/>
    <dgm:cxn modelId="{58C8402A-0E07-A147-B0C4-2D1C2A0376DA}" type="presOf" srcId="{8DB9F545-E29A-A142-8FAB-54BA3871E07B}" destId="{64E3F36D-3B38-5349-8B91-25226DE726DF}" srcOrd="0" destOrd="4" presId="urn:microsoft.com/office/officeart/2005/8/layout/hList1"/>
    <dgm:cxn modelId="{C9C0902E-3EC3-D341-BB00-B72F6129CD36}" type="presOf" srcId="{02E1CBF5-8E92-FC4E-9B8B-8B611CF9F39B}" destId="{74339104-F281-994E-A853-997A0BC02E70}" srcOrd="0" destOrd="7" presId="urn:microsoft.com/office/officeart/2005/8/layout/hList1"/>
    <dgm:cxn modelId="{BAE63E2F-BB8D-D845-A4F4-1B1641C10913}" type="presOf" srcId="{249B1E50-DDA3-9240-837D-9877A7147CFB}" destId="{6414C223-9811-DB46-B4F2-565AFF9EED55}" srcOrd="0" destOrd="3" presId="urn:microsoft.com/office/officeart/2005/8/layout/hList1"/>
    <dgm:cxn modelId="{10D2AF2F-C319-7A4D-AECF-7A7BD59761C7}" type="presOf" srcId="{4F691591-FA76-5644-916D-677813F3583A}" destId="{6414C223-9811-DB46-B4F2-565AFF9EED55}" srcOrd="0" destOrd="9" presId="urn:microsoft.com/office/officeart/2005/8/layout/hList1"/>
    <dgm:cxn modelId="{737E4030-03FD-EA4A-9793-7E2BF034D86B}" srcId="{6551F60C-82CE-9140-9E77-7361023C39EA}" destId="{4D469F7F-49C8-384E-8766-09EC4EC90948}" srcOrd="1" destOrd="0" parTransId="{4FBD29A7-C7D1-8D46-9EF6-89B8CEA7CCBF}" sibTransId="{3D12BAA3-CA9A-7A49-9CE0-F7875A52ADE1}"/>
    <dgm:cxn modelId="{52F84C30-1944-7A4C-8E11-8865C55B0A40}" type="presOf" srcId="{95BC7B5A-3C48-A544-8302-93025036B218}" destId="{64E3F36D-3B38-5349-8B91-25226DE726DF}" srcOrd="0" destOrd="0" presId="urn:microsoft.com/office/officeart/2005/8/layout/hList1"/>
    <dgm:cxn modelId="{F5DC0432-C1BC-C448-8AED-58C00929775B}" srcId="{4D469F7F-49C8-384E-8766-09EC4EC90948}" destId="{11493447-CA76-4941-8662-67EC7F0C48BD}" srcOrd="10" destOrd="0" parTransId="{27D91539-459D-F145-9B16-EFA3B49952A8}" sibTransId="{1087B81D-A365-9145-9BE4-BA594B3A744B}"/>
    <dgm:cxn modelId="{5F659833-C6C7-B04F-B669-93305FB138A4}" type="presOf" srcId="{6551F60C-82CE-9140-9E77-7361023C39EA}" destId="{4F5621B7-D4A3-3445-9AA1-B5447FC94209}" srcOrd="0" destOrd="0" presId="urn:microsoft.com/office/officeart/2005/8/layout/hList1"/>
    <dgm:cxn modelId="{93451347-C9D5-234C-ACAD-8871B2514DA3}" type="presOf" srcId="{11493447-CA76-4941-8662-67EC7F0C48BD}" destId="{64E3F36D-3B38-5349-8B91-25226DE726DF}" srcOrd="0" destOrd="10" presId="urn:microsoft.com/office/officeart/2005/8/layout/hList1"/>
    <dgm:cxn modelId="{E8D7D04A-63A3-6E4D-8FA6-C2FB72947156}" type="presOf" srcId="{3E0D625E-95AA-5349-8349-29C23FE102BA}" destId="{64E3F36D-3B38-5349-8B91-25226DE726DF}" srcOrd="0" destOrd="5" presId="urn:microsoft.com/office/officeart/2005/8/layout/hList1"/>
    <dgm:cxn modelId="{59BF5251-91F8-5142-B3F4-C74BD3CF1448}" srcId="{4D469F7F-49C8-384E-8766-09EC4EC90948}" destId="{D027C3DF-919B-584E-A038-07A7C6762632}" srcOrd="1" destOrd="0" parTransId="{A4779852-6AAA-574B-AA04-7281B6FAD88F}" sibTransId="{7D0E263F-1C65-C642-B6C4-64631BD4EAD6}"/>
    <dgm:cxn modelId="{1739CE54-2444-3A4A-8A61-235699ABD8A5}" type="presOf" srcId="{A1D60BC3-3B3C-884D-B6A0-1F19BA7FA796}" destId="{6414C223-9811-DB46-B4F2-565AFF9EED55}" srcOrd="0" destOrd="2" presId="urn:microsoft.com/office/officeart/2005/8/layout/hList1"/>
    <dgm:cxn modelId="{23DD1F57-00D6-2D48-AE7B-D7378E528F70}" srcId="{D64A3A4D-DE0C-8249-8307-C452DDC1FBB1}" destId="{249B1E50-DDA3-9240-837D-9877A7147CFB}" srcOrd="3" destOrd="0" parTransId="{47DA0B9B-4E16-5C41-840C-ECF660ED1232}" sibTransId="{12B69CD2-A59F-F94E-B013-5EA6D394C022}"/>
    <dgm:cxn modelId="{D10CC958-3D1B-9F43-ACE1-3CA22D9C13E6}" type="presOf" srcId="{759D1F9C-2ABC-DF42-8C21-8AF1D0E5150C}" destId="{6414C223-9811-DB46-B4F2-565AFF9EED55}" srcOrd="0" destOrd="12" presId="urn:microsoft.com/office/officeart/2005/8/layout/hList1"/>
    <dgm:cxn modelId="{7ADFCE5D-1C18-4648-A3E2-DB11FDDEC9C6}" type="presOf" srcId="{B5BDC084-DDC0-3244-8915-725CDF343F68}" destId="{6414C223-9811-DB46-B4F2-565AFF9EED55}" srcOrd="0" destOrd="7" presId="urn:microsoft.com/office/officeart/2005/8/layout/hList1"/>
    <dgm:cxn modelId="{34766B60-9496-0D4E-93EF-F791D11C6A91}" srcId="{4D469F7F-49C8-384E-8766-09EC4EC90948}" destId="{8DB9F545-E29A-A142-8FAB-54BA3871E07B}" srcOrd="4" destOrd="0" parTransId="{71B725D5-608F-9A49-B6FF-43EDC6C8C709}" sibTransId="{985AACE5-4D7C-D04B-8259-32943368FDAE}"/>
    <dgm:cxn modelId="{4E098864-ED06-4D4E-BCB8-47B41C0B923F}" type="presOf" srcId="{52B1A464-09C4-D34A-B052-9D4FC2418887}" destId="{6414C223-9811-DB46-B4F2-565AFF9EED55}" srcOrd="0" destOrd="10" presId="urn:microsoft.com/office/officeart/2005/8/layout/hList1"/>
    <dgm:cxn modelId="{23BD0A65-6F7E-D940-8FB9-8ED087779802}" srcId="{4D469F7F-49C8-384E-8766-09EC4EC90948}" destId="{C9D72DB0-7525-E344-BFC6-0AEE4A203C7B}" srcOrd="6" destOrd="0" parTransId="{56D3A9C4-5A1C-A647-B7B7-A28222B9164E}" sibTransId="{2A6A60C3-4E30-0D40-9595-0B2B06141CDD}"/>
    <dgm:cxn modelId="{7D6B7768-F9C4-C147-8D4B-EECFAEFE817E}" type="presOf" srcId="{BDFB8760-C124-5548-9D33-4A56707118AD}" destId="{64E3F36D-3B38-5349-8B91-25226DE726DF}" srcOrd="0" destOrd="8" presId="urn:microsoft.com/office/officeart/2005/8/layout/hList1"/>
    <dgm:cxn modelId="{DB2E066B-375F-ED4B-A934-7D0CECB4967E}" srcId="{6551F60C-82CE-9140-9E77-7361023C39EA}" destId="{D64A3A4D-DE0C-8249-8307-C452DDC1FBB1}" srcOrd="2" destOrd="0" parTransId="{DED5C2DA-B32D-3645-818F-8787B07E1846}" sibTransId="{CA3A074E-1469-2C44-B49E-0CE0CAE81373}"/>
    <dgm:cxn modelId="{54558B6C-FA0E-DD44-87B3-93872215FDDE}" srcId="{8648A88F-1D8F-4F45-A50E-0B7CF5FFE6B5}" destId="{A741F3E5-6C8C-4A48-ABB3-A37D4040CA4A}" srcOrd="11" destOrd="0" parTransId="{0DE47C2D-06A6-D348-9873-1EC9F66CC09E}" sibTransId="{EF6CEEB0-CA65-E441-9F82-F0DFA0CE6BB7}"/>
    <dgm:cxn modelId="{7D8FA174-E7A6-3748-9307-CE9C1CFBA67A}" type="presOf" srcId="{11ADC0C1-CEBB-5D41-8666-DADF28BACA50}" destId="{74339104-F281-994E-A853-997A0BC02E70}" srcOrd="0" destOrd="9" presId="urn:microsoft.com/office/officeart/2005/8/layout/hList1"/>
    <dgm:cxn modelId="{C396AC74-590A-8A4F-BE4D-51A71BC63B83}" srcId="{8648A88F-1D8F-4F45-A50E-0B7CF5FFE6B5}" destId="{1D8D528A-7DFF-BF48-B852-DCB1ED97CCB9}" srcOrd="3" destOrd="0" parTransId="{5D51F810-F186-924F-BD1F-DE2F23C8E9B5}" sibTransId="{8878D5B9-A19E-5F40-8785-51659CB22954}"/>
    <dgm:cxn modelId="{031A7B75-6279-8D44-87AE-1C3602648B68}" type="presOf" srcId="{D64A3A4D-DE0C-8249-8307-C452DDC1FBB1}" destId="{18E8AC56-E9EE-404E-BFC6-47025DBE19B1}" srcOrd="0" destOrd="0" presId="urn:microsoft.com/office/officeart/2005/8/layout/hList1"/>
    <dgm:cxn modelId="{86F20F77-36E3-6B4F-A331-BE50DF889E5F}" type="presOf" srcId="{43117DFD-BF63-8845-A7BA-3EAF7038FF8F}" destId="{64E3F36D-3B38-5349-8B91-25226DE726DF}" srcOrd="0" destOrd="3" presId="urn:microsoft.com/office/officeart/2005/8/layout/hList1"/>
    <dgm:cxn modelId="{64E3CF77-5878-B54D-B8CC-44D1D1C2CCF5}" type="presOf" srcId="{4D469F7F-49C8-384E-8766-09EC4EC90948}" destId="{0C01A368-B9EA-8844-B440-A1A90A5CE31E}" srcOrd="0" destOrd="0" presId="urn:microsoft.com/office/officeart/2005/8/layout/hList1"/>
    <dgm:cxn modelId="{DF03E67A-1815-7547-A43B-DDF761B95F1E}" srcId="{D64A3A4D-DE0C-8249-8307-C452DDC1FBB1}" destId="{4F691591-FA76-5644-916D-677813F3583A}" srcOrd="9" destOrd="0" parTransId="{14222DAD-0C93-6648-8D55-EF8122A1C14F}" sibTransId="{DD5BAB3A-AB95-B043-8AED-225D4146E88E}"/>
    <dgm:cxn modelId="{4D12567C-A950-A54F-B73E-C73FBBA930BD}" type="presOf" srcId="{807101D3-D2E6-1B42-8CBA-3E78E62AFD77}" destId="{6414C223-9811-DB46-B4F2-565AFF9EED55}" srcOrd="0" destOrd="1" presId="urn:microsoft.com/office/officeart/2005/8/layout/hList1"/>
    <dgm:cxn modelId="{D99F0684-F8F4-9746-ABE4-CBC07D6FF339}" srcId="{8648A88F-1D8F-4F45-A50E-0B7CF5FFE6B5}" destId="{8FEE2E23-71D1-0C49-A8AA-62E1B795D312}" srcOrd="2" destOrd="0" parTransId="{BD50C279-51C7-DA42-882B-78713944E35B}" sibTransId="{6113AD05-E907-E544-B21A-7E4D6234C66F}"/>
    <dgm:cxn modelId="{70C92884-298E-E042-8D11-C054BAD62A7A}" srcId="{8648A88F-1D8F-4F45-A50E-0B7CF5FFE6B5}" destId="{B0C75082-89DE-FF47-823E-5DA1BA834DB3}" srcOrd="1" destOrd="0" parTransId="{C2A7A216-36C9-7E4F-B7E8-B5C8AC7BF956}" sibTransId="{501AD309-B340-E14D-AC0A-742540DDE221}"/>
    <dgm:cxn modelId="{3CC92792-79B2-E840-B2BA-BCDCD22B7D00}" srcId="{4D469F7F-49C8-384E-8766-09EC4EC90948}" destId="{4FDA352F-12B1-8A4D-968F-9566EB1BC1DD}" srcOrd="11" destOrd="0" parTransId="{4D9F7A91-1B9C-EE41-9BE6-A77F323D4D48}" sibTransId="{263C6367-1FCE-D54A-B932-48FBC9058E84}"/>
    <dgm:cxn modelId="{4D68729A-3AC2-4344-A9EC-8B36A9A4C92F}" srcId="{D64A3A4D-DE0C-8249-8307-C452DDC1FBB1}" destId="{807101D3-D2E6-1B42-8CBA-3E78E62AFD77}" srcOrd="1" destOrd="0" parTransId="{9C07CC42-0694-7B49-9170-EA2C9DB73287}" sibTransId="{365DB02B-1B8C-1A41-BE8B-7A5C2DDB6436}"/>
    <dgm:cxn modelId="{3BC2289C-823E-A743-8F7A-832165F00AD6}" type="presOf" srcId="{C1EC65F4-91ED-F84A-99C3-D0AD1544B201}" destId="{6414C223-9811-DB46-B4F2-565AFF9EED55}" srcOrd="0" destOrd="8" presId="urn:microsoft.com/office/officeart/2005/8/layout/hList1"/>
    <dgm:cxn modelId="{8B369E9E-2D36-E148-8CD3-206A1E389879}" srcId="{4D469F7F-49C8-384E-8766-09EC4EC90948}" destId="{BDFB8760-C124-5548-9D33-4A56707118AD}" srcOrd="8" destOrd="0" parTransId="{6E2924F2-DD53-544E-A3BE-038D6B331BD7}" sibTransId="{845E072A-9779-8946-95DC-8C157EBC2FA2}"/>
    <dgm:cxn modelId="{418EDCA4-BD64-8042-B25C-91ED03E00940}" type="presOf" srcId="{BD371D6C-285D-2A43-B566-A47316B4B752}" destId="{74339104-F281-994E-A853-997A0BC02E70}" srcOrd="0" destOrd="4" presId="urn:microsoft.com/office/officeart/2005/8/layout/hList1"/>
    <dgm:cxn modelId="{483DD2A5-2F4C-6A4E-938D-96365AAF0210}" srcId="{4D469F7F-49C8-384E-8766-09EC4EC90948}" destId="{9B036B30-B4C3-2C4F-9DB0-EAEF8B9EC488}" srcOrd="12" destOrd="0" parTransId="{3D910794-B796-144E-A628-56C3371F754F}" sibTransId="{74A7EA1E-9720-4A48-BB6A-2F8AC9BC1473}"/>
    <dgm:cxn modelId="{0D30CCA7-D6C0-E542-A31F-CDE85DF0B0AD}" srcId="{4D469F7F-49C8-384E-8766-09EC4EC90948}" destId="{95BC7B5A-3C48-A544-8302-93025036B218}" srcOrd="0" destOrd="0" parTransId="{582E5CC9-6CBB-0841-BC3D-0CFE3AC8AC8C}" sibTransId="{EAB019AD-2694-A74F-8376-B8DB6CA33514}"/>
    <dgm:cxn modelId="{98615AA9-88E6-A240-B993-9A11DAB8E3CA}" srcId="{8648A88F-1D8F-4F45-A50E-0B7CF5FFE6B5}" destId="{6FCDAB6C-1B43-B842-8A99-030557442534}" srcOrd="0" destOrd="0" parTransId="{934963B7-A61D-A344-90D7-0F1E29D7F660}" sibTransId="{B1C78D1A-ECAB-D141-BE3E-438386FCF7ED}"/>
    <dgm:cxn modelId="{005228AC-F364-AE4F-8BAA-FE3C25CC7590}" type="presOf" srcId="{4661B1D3-2EE0-3E45-807E-DAAAB7E174B8}" destId="{64E3F36D-3B38-5349-8B91-25226DE726DF}" srcOrd="0" destOrd="7" presId="urn:microsoft.com/office/officeart/2005/8/layout/hList1"/>
    <dgm:cxn modelId="{765BABAF-11F3-7E41-92EA-CB12EB114766}" srcId="{8648A88F-1D8F-4F45-A50E-0B7CF5FFE6B5}" destId="{601EBF72-738C-FD43-85A8-193AFCACE2D4}" srcOrd="5" destOrd="0" parTransId="{0DD19A8C-14B2-DB47-AC06-ED83BCDEEF71}" sibTransId="{050353A3-159A-4447-9819-61D157E3B689}"/>
    <dgm:cxn modelId="{C83EFFB0-921F-E143-9DB5-2CB7BD2D3290}" type="presOf" srcId="{B13D0F94-E2E6-6046-9329-E85B82523E07}" destId="{6414C223-9811-DB46-B4F2-565AFF9EED55}" srcOrd="0" destOrd="11" presId="urn:microsoft.com/office/officeart/2005/8/layout/hList1"/>
    <dgm:cxn modelId="{9CD200B1-1DC6-BA4A-B371-4124BAAB13DC}" type="presOf" srcId="{8648A88F-1D8F-4F45-A50E-0B7CF5FFE6B5}" destId="{F6CD1846-9C2B-154F-99E8-FC6C1C815CF5}" srcOrd="0" destOrd="0" presId="urn:microsoft.com/office/officeart/2005/8/layout/hList1"/>
    <dgm:cxn modelId="{ABE85CB3-E713-C047-89A9-016A5DA58170}" srcId="{8648A88F-1D8F-4F45-A50E-0B7CF5FFE6B5}" destId="{18561C45-0313-C34B-BA5A-EEEA6FD22D1C}" srcOrd="10" destOrd="0" parTransId="{8C60C27A-194D-DF42-A214-441F5B47ED85}" sibTransId="{6A139E9F-00ED-AF45-9128-50AF8095F780}"/>
    <dgm:cxn modelId="{CCCCE0B4-3A6C-AE40-9953-E3EA51A1B4DE}" srcId="{D64A3A4D-DE0C-8249-8307-C452DDC1FBB1}" destId="{B13D0F94-E2E6-6046-9329-E85B82523E07}" srcOrd="11" destOrd="0" parTransId="{E9D5F886-61FF-F14E-AD38-4FAB25F06790}" sibTransId="{B502CED6-3EFA-7D47-8F26-4875D4A3F9C1}"/>
    <dgm:cxn modelId="{C53EB7B8-F648-0946-AE0F-9C3922BDAEC6}" type="presOf" srcId="{700F47D8-EE73-E84B-808E-ACE3F7200605}" destId="{74339104-F281-994E-A853-997A0BC02E70}" srcOrd="0" destOrd="12" presId="urn:microsoft.com/office/officeart/2005/8/layout/hList1"/>
    <dgm:cxn modelId="{659DE7B9-2C5A-5244-AF23-794CFDD5311A}" type="presOf" srcId="{6FCDAB6C-1B43-B842-8A99-030557442534}" destId="{74339104-F281-994E-A853-997A0BC02E70}" srcOrd="0" destOrd="0" presId="urn:microsoft.com/office/officeart/2005/8/layout/hList1"/>
    <dgm:cxn modelId="{7DA0F0BD-1325-F043-BF31-315A662EEE18}" srcId="{4D469F7F-49C8-384E-8766-09EC4EC90948}" destId="{3E0D625E-95AA-5349-8349-29C23FE102BA}" srcOrd="5" destOrd="0" parTransId="{BA48A12C-9037-3545-B8E0-28B53C76AB8B}" sibTransId="{214E4547-02E4-3A47-B8F1-10B859E4178A}"/>
    <dgm:cxn modelId="{23EE01BE-2B78-1B44-A418-008198B7C1AF}" type="presOf" srcId="{4FDA352F-12B1-8A4D-968F-9566EB1BC1DD}" destId="{64E3F36D-3B38-5349-8B91-25226DE726DF}" srcOrd="0" destOrd="11" presId="urn:microsoft.com/office/officeart/2005/8/layout/hList1"/>
    <dgm:cxn modelId="{383A7EC5-4918-D449-99B2-936FF87BF865}" srcId="{D64A3A4D-DE0C-8249-8307-C452DDC1FBB1}" destId="{C1EC65F4-91ED-F84A-99C3-D0AD1544B201}" srcOrd="8" destOrd="0" parTransId="{E10377B8-A4C7-8D46-9240-1E3514F569C6}" sibTransId="{1EBF8340-5EDA-2241-8871-DF4F3F852219}"/>
    <dgm:cxn modelId="{B7C6C5C9-D50F-A441-8C2A-14BF700BDE26}" srcId="{D64A3A4D-DE0C-8249-8307-C452DDC1FBB1}" destId="{B29B81CD-6019-9E46-A686-6A0E2B75368F}" srcOrd="6" destOrd="0" parTransId="{B23212DD-2110-084B-AD7B-EE3F89944CC5}" sibTransId="{4DC0BE05-82C6-5A47-A390-74C40401CDB2}"/>
    <dgm:cxn modelId="{D1D00DCB-B309-724C-ADAC-1346620C381D}" type="presOf" srcId="{68117DFA-8D47-E842-BE80-E5203B3F85D5}" destId="{74339104-F281-994E-A853-997A0BC02E70}" srcOrd="0" destOrd="8" presId="urn:microsoft.com/office/officeart/2005/8/layout/hList1"/>
    <dgm:cxn modelId="{EB1532CC-C3D4-D64E-9926-DA7929E8E087}" srcId="{D64A3A4D-DE0C-8249-8307-C452DDC1FBB1}" destId="{FF97ED85-0E8B-F844-8B56-60F4A4261884}" srcOrd="0" destOrd="0" parTransId="{23C2D0BA-DAF4-D841-B0D9-391330C8134A}" sibTransId="{66CE8078-8AB7-6446-9829-9E5DE1ECA179}"/>
    <dgm:cxn modelId="{987C8CDB-79FF-C446-BE6E-DF66F97877D5}" srcId="{6551F60C-82CE-9140-9E77-7361023C39EA}" destId="{8648A88F-1D8F-4F45-A50E-0B7CF5FFE6B5}" srcOrd="0" destOrd="0" parTransId="{A1BE81D8-9DA4-9746-9E1F-B8317810C785}" sibTransId="{DB08A73C-E42F-C149-9447-ADBCC9428693}"/>
    <dgm:cxn modelId="{5017C4DE-DF94-CF44-8B11-01F4169C49FD}" type="presOf" srcId="{B0C75082-89DE-FF47-823E-5DA1BA834DB3}" destId="{74339104-F281-994E-A853-997A0BC02E70}" srcOrd="0" destOrd="1" presId="urn:microsoft.com/office/officeart/2005/8/layout/hList1"/>
    <dgm:cxn modelId="{8D9B02E0-C4B4-D440-A209-EC19A319ACC7}" type="presOf" srcId="{50DFA3FD-533D-FE45-BE33-E07E92567660}" destId="{64E3F36D-3B38-5349-8B91-25226DE726DF}" srcOrd="0" destOrd="2" presId="urn:microsoft.com/office/officeart/2005/8/layout/hList1"/>
    <dgm:cxn modelId="{1F2088E0-7263-9D47-907C-60DF569498C2}" type="presOf" srcId="{D027C3DF-919B-584E-A038-07A7C6762632}" destId="{64E3F36D-3B38-5349-8B91-25226DE726DF}" srcOrd="0" destOrd="1" presId="urn:microsoft.com/office/officeart/2005/8/layout/hList1"/>
    <dgm:cxn modelId="{22F1E3E5-B3DD-5C4E-9633-C013EE32E046}" srcId="{8648A88F-1D8F-4F45-A50E-0B7CF5FFE6B5}" destId="{700F47D8-EE73-E84B-808E-ACE3F7200605}" srcOrd="12" destOrd="0" parTransId="{D00CE98A-95D7-2646-B877-792E799111DC}" sibTransId="{DB820A34-2F02-3E41-B307-B5F47475BBDA}"/>
    <dgm:cxn modelId="{A42FEAE6-4208-404E-B27D-36ED9491AEAD}" type="presOf" srcId="{1D8D528A-7DFF-BF48-B852-DCB1ED97CCB9}" destId="{74339104-F281-994E-A853-997A0BC02E70}" srcOrd="0" destOrd="3" presId="urn:microsoft.com/office/officeart/2005/8/layout/hList1"/>
    <dgm:cxn modelId="{7371C7E9-4361-5842-AC20-941A4E4D3895}" srcId="{D64A3A4D-DE0C-8249-8307-C452DDC1FBB1}" destId="{2F850121-F923-B942-8F91-3A0BDA98F0A2}" srcOrd="4" destOrd="0" parTransId="{BE5C0B95-127E-6E48-B19A-E37F4D7C5D33}" sibTransId="{39075057-14B0-B440-8DBE-94832672FF62}"/>
    <dgm:cxn modelId="{CCFFC1EA-384F-7A47-A58C-750318F36CE1}" srcId="{D64A3A4D-DE0C-8249-8307-C452DDC1FBB1}" destId="{16EFE037-4869-A04D-B12F-998C0036DF2E}" srcOrd="5" destOrd="0" parTransId="{9070E4B5-554A-364A-989F-511B12165E0C}" sibTransId="{BEB1C7EE-F5E8-F04B-A0E2-9C4792B93B03}"/>
    <dgm:cxn modelId="{5E3E50F3-FF23-CC40-888E-93273A9183D6}" type="presOf" srcId="{601EBF72-738C-FD43-85A8-193AFCACE2D4}" destId="{74339104-F281-994E-A853-997A0BC02E70}" srcOrd="0" destOrd="5" presId="urn:microsoft.com/office/officeart/2005/8/layout/hList1"/>
    <dgm:cxn modelId="{9BC10DF4-85B3-074C-982F-A9001C35C979}" type="presOf" srcId="{B29B81CD-6019-9E46-A686-6A0E2B75368F}" destId="{6414C223-9811-DB46-B4F2-565AFF9EED55}" srcOrd="0" destOrd="6" presId="urn:microsoft.com/office/officeart/2005/8/layout/hList1"/>
    <dgm:cxn modelId="{413C14F5-1661-BB4A-88EF-8E5802E83CBD}" type="presOf" srcId="{9B036B30-B4C3-2C4F-9DB0-EAEF8B9EC488}" destId="{64E3F36D-3B38-5349-8B91-25226DE726DF}" srcOrd="0" destOrd="12" presId="urn:microsoft.com/office/officeart/2005/8/layout/hList1"/>
    <dgm:cxn modelId="{CD03A6F9-BFAA-4745-9F61-CFC76F825454}" srcId="{8648A88F-1D8F-4F45-A50E-0B7CF5FFE6B5}" destId="{11ADC0C1-CEBB-5D41-8666-DADF28BACA50}" srcOrd="9" destOrd="0" parTransId="{99E25976-5F9F-B841-88DE-32E58913720E}" sibTransId="{F2B0D974-37B9-FF4B-805B-88DA148CB428}"/>
    <dgm:cxn modelId="{F54DF8F9-B51F-114A-957B-E818AD21833D}" type="presOf" srcId="{FF97ED85-0E8B-F844-8B56-60F4A4261884}" destId="{6414C223-9811-DB46-B4F2-565AFF9EED55}" srcOrd="0" destOrd="0" presId="urn:microsoft.com/office/officeart/2005/8/layout/hList1"/>
    <dgm:cxn modelId="{8FD874FD-4E82-1D40-B63E-72381D216BC9}" type="presOf" srcId="{A741F3E5-6C8C-4A48-ABB3-A37D4040CA4A}" destId="{74339104-F281-994E-A853-997A0BC02E70}" srcOrd="0" destOrd="11" presId="urn:microsoft.com/office/officeart/2005/8/layout/hList1"/>
    <dgm:cxn modelId="{BB2A3FFE-96D8-3C4D-9324-4F43E0F2A5B0}" srcId="{4D469F7F-49C8-384E-8766-09EC4EC90948}" destId="{3BA2505A-C79C-E248-A565-54303E894F3E}" srcOrd="9" destOrd="0" parTransId="{5BB20B23-B5BC-234F-B465-0850F91D55AA}" sibTransId="{42CC0457-1127-7E4A-81D5-08E522FC7DE4}"/>
    <dgm:cxn modelId="{2F113401-20E0-D04D-8416-E7E093A18BBE}" type="presParOf" srcId="{4F5621B7-D4A3-3445-9AA1-B5447FC94209}" destId="{0C2F7825-C42D-CB46-8F90-0BA13E999C58}" srcOrd="0" destOrd="0" presId="urn:microsoft.com/office/officeart/2005/8/layout/hList1"/>
    <dgm:cxn modelId="{BAC1B91A-C818-CD4D-8D35-60B93750A138}" type="presParOf" srcId="{0C2F7825-C42D-CB46-8F90-0BA13E999C58}" destId="{F6CD1846-9C2B-154F-99E8-FC6C1C815CF5}" srcOrd="0" destOrd="0" presId="urn:microsoft.com/office/officeart/2005/8/layout/hList1"/>
    <dgm:cxn modelId="{7FE50918-DC72-814D-980B-06595FF1A53D}" type="presParOf" srcId="{0C2F7825-C42D-CB46-8F90-0BA13E999C58}" destId="{74339104-F281-994E-A853-997A0BC02E70}" srcOrd="1" destOrd="0" presId="urn:microsoft.com/office/officeart/2005/8/layout/hList1"/>
    <dgm:cxn modelId="{98D33656-6019-8841-B729-357EE4A329FB}" type="presParOf" srcId="{4F5621B7-D4A3-3445-9AA1-B5447FC94209}" destId="{98778C3B-3B75-0D40-89B8-E8AF25591E89}" srcOrd="1" destOrd="0" presId="urn:microsoft.com/office/officeart/2005/8/layout/hList1"/>
    <dgm:cxn modelId="{03B4FBBF-250B-464E-BFA7-E1D2E949F35D}" type="presParOf" srcId="{4F5621B7-D4A3-3445-9AA1-B5447FC94209}" destId="{B79A3491-1959-D24D-AD1A-39F18DB8F829}" srcOrd="2" destOrd="0" presId="urn:microsoft.com/office/officeart/2005/8/layout/hList1"/>
    <dgm:cxn modelId="{0606055C-5B50-2648-96A5-B4B5A086520B}" type="presParOf" srcId="{B79A3491-1959-D24D-AD1A-39F18DB8F829}" destId="{0C01A368-B9EA-8844-B440-A1A90A5CE31E}" srcOrd="0" destOrd="0" presId="urn:microsoft.com/office/officeart/2005/8/layout/hList1"/>
    <dgm:cxn modelId="{F34B82B4-946D-2148-B98D-F80B65E024A7}" type="presParOf" srcId="{B79A3491-1959-D24D-AD1A-39F18DB8F829}" destId="{64E3F36D-3B38-5349-8B91-25226DE726DF}" srcOrd="1" destOrd="0" presId="urn:microsoft.com/office/officeart/2005/8/layout/hList1"/>
    <dgm:cxn modelId="{2B4E1F0A-EF61-1A4F-9AC4-4558B0DA9756}" type="presParOf" srcId="{4F5621B7-D4A3-3445-9AA1-B5447FC94209}" destId="{8502099B-ADE3-8747-9FF0-492BD67F1CD0}" srcOrd="3" destOrd="0" presId="urn:microsoft.com/office/officeart/2005/8/layout/hList1"/>
    <dgm:cxn modelId="{C5900898-A82B-284D-8A9B-C44E5758F8A8}" type="presParOf" srcId="{4F5621B7-D4A3-3445-9AA1-B5447FC94209}" destId="{A4F87224-76C4-0046-AA7E-E0CD031C9EA1}" srcOrd="4" destOrd="0" presId="urn:microsoft.com/office/officeart/2005/8/layout/hList1"/>
    <dgm:cxn modelId="{6AE26021-C275-E54F-8E68-08D4A5856374}" type="presParOf" srcId="{A4F87224-76C4-0046-AA7E-E0CD031C9EA1}" destId="{18E8AC56-E9EE-404E-BFC6-47025DBE19B1}" srcOrd="0" destOrd="0" presId="urn:microsoft.com/office/officeart/2005/8/layout/hList1"/>
    <dgm:cxn modelId="{D3641C9A-59BE-1A4F-BA02-66B7C714A92B}" type="presParOf" srcId="{A4F87224-76C4-0046-AA7E-E0CD031C9EA1}" destId="{6414C223-9811-DB46-B4F2-565AFF9EED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72135-0696-D141-87D7-7BA2271E8F9A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73DEC5-C305-B646-8B12-D0CE4220EF9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5648FC9-6766-DC4E-B52C-900AA4C6177C}" type="parTrans" cxnId="{B03408C8-A8AE-A74F-AEB1-01D0D8D20E61}">
      <dgm:prSet/>
      <dgm:spPr/>
      <dgm:t>
        <a:bodyPr/>
        <a:lstStyle/>
        <a:p>
          <a:endParaRPr lang="en-US"/>
        </a:p>
      </dgm:t>
    </dgm:pt>
    <dgm:pt modelId="{BC84B191-0F0B-744F-BBC7-1124E69841BC}" type="sibTrans" cxnId="{B03408C8-A8AE-A74F-AEB1-01D0D8D20E61}">
      <dgm:prSet/>
      <dgm:spPr/>
      <dgm:t>
        <a:bodyPr/>
        <a:lstStyle/>
        <a:p>
          <a:endParaRPr lang="en-US"/>
        </a:p>
      </dgm:t>
    </dgm:pt>
    <dgm:pt modelId="{85EE3280-7D97-0144-ADB3-9B3B2E9E3836}">
      <dgm:prSet phldrT="[Text]"/>
      <dgm:spPr/>
      <dgm:t>
        <a:bodyPr/>
        <a:lstStyle/>
        <a:p>
          <a:r>
            <a:rPr lang="en-US" dirty="0"/>
            <a:t>Generating principles through induction</a:t>
          </a:r>
        </a:p>
      </dgm:t>
    </dgm:pt>
    <dgm:pt modelId="{B4C8C8B7-BE46-1548-8A7A-DE12A484E77D}" type="parTrans" cxnId="{096E9632-5098-6340-83A2-689443252271}">
      <dgm:prSet/>
      <dgm:spPr/>
      <dgm:t>
        <a:bodyPr/>
        <a:lstStyle/>
        <a:p>
          <a:endParaRPr lang="en-US"/>
        </a:p>
      </dgm:t>
    </dgm:pt>
    <dgm:pt modelId="{E257FFFA-3AAF-B344-A967-E7EFB9D446FE}" type="sibTrans" cxnId="{096E9632-5098-6340-83A2-689443252271}">
      <dgm:prSet/>
      <dgm:spPr/>
      <dgm:t>
        <a:bodyPr/>
        <a:lstStyle/>
        <a:p>
          <a:endParaRPr lang="en-US"/>
        </a:p>
      </dgm:t>
    </dgm:pt>
    <dgm:pt modelId="{2B2704EB-B0A7-B24A-86F9-6282B30EA729}">
      <dgm:prSet phldrT="[Text]"/>
      <dgm:spPr/>
      <dgm:t>
        <a:bodyPr/>
        <a:lstStyle/>
        <a:p>
          <a:r>
            <a:rPr lang="en-US" dirty="0"/>
            <a:t>Explaining and predicting through deduction</a:t>
          </a:r>
        </a:p>
      </dgm:t>
    </dgm:pt>
    <dgm:pt modelId="{AF45507E-F52A-1043-90BF-786AF8843160}" type="parTrans" cxnId="{84D052FD-AB43-D049-85BE-0F622E4E4555}">
      <dgm:prSet/>
      <dgm:spPr/>
      <dgm:t>
        <a:bodyPr/>
        <a:lstStyle/>
        <a:p>
          <a:endParaRPr lang="en-US"/>
        </a:p>
      </dgm:t>
    </dgm:pt>
    <dgm:pt modelId="{57F6747A-FF76-4349-B6C9-EB74894AB72E}" type="sibTrans" cxnId="{84D052FD-AB43-D049-85BE-0F622E4E4555}">
      <dgm:prSet/>
      <dgm:spPr/>
      <dgm:t>
        <a:bodyPr/>
        <a:lstStyle/>
        <a:p>
          <a:endParaRPr lang="en-US"/>
        </a:p>
      </dgm:t>
    </dgm:pt>
    <dgm:pt modelId="{BCB632FC-ED65-3746-8D0C-B10B663E429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BA7C196-C8F0-9543-8FEE-C94A6326E25D}" type="parTrans" cxnId="{43269D23-E63E-A446-8EEC-DF73E5D4811A}">
      <dgm:prSet/>
      <dgm:spPr/>
      <dgm:t>
        <a:bodyPr/>
        <a:lstStyle/>
        <a:p>
          <a:endParaRPr lang="en-US"/>
        </a:p>
      </dgm:t>
    </dgm:pt>
    <dgm:pt modelId="{42D104BA-0C76-C942-9F56-23A26325E546}" type="sibTrans" cxnId="{43269D23-E63E-A446-8EEC-DF73E5D4811A}">
      <dgm:prSet/>
      <dgm:spPr/>
      <dgm:t>
        <a:bodyPr/>
        <a:lstStyle/>
        <a:p>
          <a:endParaRPr lang="en-US"/>
        </a:p>
      </dgm:t>
    </dgm:pt>
    <dgm:pt modelId="{653EF7B1-92A7-054D-A914-EE06D90BFB83}">
      <dgm:prSet phldrT="[Text]"/>
      <dgm:spPr/>
      <dgm:t>
        <a:bodyPr/>
        <a:lstStyle/>
        <a:p>
          <a:r>
            <a:rPr lang="en-US" dirty="0"/>
            <a:t>Identifying and controlling variables</a:t>
          </a:r>
        </a:p>
      </dgm:t>
    </dgm:pt>
    <dgm:pt modelId="{5B03E1D1-7077-0748-8E2E-282F07399AEE}" type="parTrans" cxnId="{1EC108C4-F45A-5A42-B18D-8EA82D951C40}">
      <dgm:prSet/>
      <dgm:spPr/>
      <dgm:t>
        <a:bodyPr/>
        <a:lstStyle/>
        <a:p>
          <a:endParaRPr lang="en-US"/>
        </a:p>
      </dgm:t>
    </dgm:pt>
    <dgm:pt modelId="{87F7C278-A3B6-7146-95EE-B02554169854}" type="sibTrans" cxnId="{1EC108C4-F45A-5A42-B18D-8EA82D951C40}">
      <dgm:prSet/>
      <dgm:spPr/>
      <dgm:t>
        <a:bodyPr/>
        <a:lstStyle/>
        <a:p>
          <a:endParaRPr lang="en-US"/>
        </a:p>
      </dgm:t>
    </dgm:pt>
    <dgm:pt modelId="{FEDB767A-2BD9-3742-B072-473D51DEB48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EA22991-58BD-CB42-80E6-B46847DD9705}" type="parTrans" cxnId="{48CC0CD7-B7E7-CB43-81C2-F4BC5A123B90}">
      <dgm:prSet/>
      <dgm:spPr/>
      <dgm:t>
        <a:bodyPr/>
        <a:lstStyle/>
        <a:p>
          <a:endParaRPr lang="en-US"/>
        </a:p>
      </dgm:t>
    </dgm:pt>
    <dgm:pt modelId="{E7BAA755-EE39-2E46-AF1B-0489C5F8FFB9}" type="sibTrans" cxnId="{48CC0CD7-B7E7-CB43-81C2-F4BC5A123B90}">
      <dgm:prSet/>
      <dgm:spPr/>
      <dgm:t>
        <a:bodyPr/>
        <a:lstStyle/>
        <a:p>
          <a:endParaRPr lang="en-US"/>
        </a:p>
      </dgm:t>
    </dgm:pt>
    <dgm:pt modelId="{3981AAF4-A6C9-6640-A7E5-AC5FBB53A42E}">
      <dgm:prSet phldrT="[Text]"/>
      <dgm:spPr/>
      <dgm:t>
        <a:bodyPr/>
        <a:lstStyle/>
        <a:p>
          <a:r>
            <a:rPr lang="en-US" dirty="0"/>
            <a:t>Using technology and math during investigations</a:t>
          </a:r>
        </a:p>
      </dgm:t>
    </dgm:pt>
    <dgm:pt modelId="{149525BE-C170-4141-8776-9A025738A3A9}" type="parTrans" cxnId="{F4E5D364-2ADA-C84A-9C7B-97A863B5A8D3}">
      <dgm:prSet/>
      <dgm:spPr/>
      <dgm:t>
        <a:bodyPr/>
        <a:lstStyle/>
        <a:p>
          <a:endParaRPr lang="en-US"/>
        </a:p>
      </dgm:t>
    </dgm:pt>
    <dgm:pt modelId="{9EA5E1A4-5D00-1E4C-A8EC-6633F2436C2A}" type="sibTrans" cxnId="{F4E5D364-2ADA-C84A-9C7B-97A863B5A8D3}">
      <dgm:prSet/>
      <dgm:spPr/>
      <dgm:t>
        <a:bodyPr/>
        <a:lstStyle/>
        <a:p>
          <a:endParaRPr lang="en-US"/>
        </a:p>
      </dgm:t>
    </dgm:pt>
    <dgm:pt modelId="{FE075FF5-2714-9842-B8FF-E6EFCD8F63BA}">
      <dgm:prSet phldrT="[Text]"/>
      <dgm:spPr/>
      <dgm:t>
        <a:bodyPr/>
        <a:lstStyle/>
        <a:p>
          <a:r>
            <a:rPr lang="en-US" dirty="0"/>
            <a:t>Observing and recording data</a:t>
          </a:r>
        </a:p>
      </dgm:t>
    </dgm:pt>
    <dgm:pt modelId="{F46C33B5-8580-1A44-9A88-C0D95B62C5ED}" type="parTrans" cxnId="{6B524AE3-B1E4-E24B-A072-587A8A1E0AFE}">
      <dgm:prSet/>
      <dgm:spPr/>
      <dgm:t>
        <a:bodyPr/>
        <a:lstStyle/>
        <a:p>
          <a:endParaRPr lang="en-US"/>
        </a:p>
      </dgm:t>
    </dgm:pt>
    <dgm:pt modelId="{24EE0EDD-6AE6-3140-BD91-A01A56FA0734}" type="sibTrans" cxnId="{6B524AE3-B1E4-E24B-A072-587A8A1E0AFE}">
      <dgm:prSet/>
      <dgm:spPr/>
      <dgm:t>
        <a:bodyPr/>
        <a:lstStyle/>
        <a:p>
          <a:endParaRPr lang="en-US"/>
        </a:p>
      </dgm:t>
    </dgm:pt>
    <dgm:pt modelId="{BBD99EE0-63DE-2C4B-89AF-837ACF6B41BF}">
      <dgm:prSet phldrT="[Text]"/>
      <dgm:spPr/>
      <dgm:t>
        <a:bodyPr/>
        <a:lstStyle/>
        <a:p>
          <a:r>
            <a:rPr lang="en-US" dirty="0"/>
            <a:t>Constructing a graph to ﬁnd relationships</a:t>
          </a:r>
        </a:p>
      </dgm:t>
    </dgm:pt>
    <dgm:pt modelId="{F50BC4FA-EA8C-EA43-A3B1-441982A15AC7}" type="parTrans" cxnId="{8D26912B-B6DD-6B4C-8F72-A253F78417D8}">
      <dgm:prSet/>
      <dgm:spPr/>
      <dgm:t>
        <a:bodyPr/>
        <a:lstStyle/>
        <a:p>
          <a:endParaRPr lang="en-US"/>
        </a:p>
      </dgm:t>
    </dgm:pt>
    <dgm:pt modelId="{048BA8B5-7712-7F4C-A71A-E80489033937}" type="sibTrans" cxnId="{8D26912B-B6DD-6B4C-8F72-A253F78417D8}">
      <dgm:prSet/>
      <dgm:spPr/>
      <dgm:t>
        <a:bodyPr/>
        <a:lstStyle/>
        <a:p>
          <a:endParaRPr lang="en-US"/>
        </a:p>
      </dgm:t>
    </dgm:pt>
    <dgm:pt modelId="{1535C815-DCB1-EA4A-AB85-BE6711E41C70}">
      <dgm:prSet/>
      <dgm:spPr/>
      <dgm:t>
        <a:bodyPr/>
        <a:lstStyle/>
        <a:p>
          <a:r>
            <a:rPr lang="en-US" dirty="0"/>
            <a:t>Designing and conducting scientiﬁc investigations</a:t>
          </a:r>
        </a:p>
      </dgm:t>
    </dgm:pt>
    <dgm:pt modelId="{548F8574-DC8F-624E-B4E7-226692137C5B}" type="parTrans" cxnId="{99E119B8-22A2-1048-AAEE-43F4462EDD07}">
      <dgm:prSet/>
      <dgm:spPr/>
      <dgm:t>
        <a:bodyPr/>
        <a:lstStyle/>
        <a:p>
          <a:endParaRPr lang="en-US"/>
        </a:p>
      </dgm:t>
    </dgm:pt>
    <dgm:pt modelId="{B269902D-7CA4-D543-B1A0-5D4FE3458F96}" type="sibTrans" cxnId="{99E119B8-22A2-1048-AAEE-43F4462EDD07}">
      <dgm:prSet/>
      <dgm:spPr/>
      <dgm:t>
        <a:bodyPr/>
        <a:lstStyle/>
        <a:p>
          <a:endParaRPr lang="en-US"/>
        </a:p>
      </dgm:t>
    </dgm:pt>
    <dgm:pt modelId="{45558843-2632-3A46-A3F3-B2DE24D4B685}">
      <dgm:prSet/>
      <dgm:spPr/>
      <dgm:t>
        <a:bodyPr/>
        <a:lstStyle/>
        <a:p>
          <a:r>
            <a:rPr lang="en-US" dirty="0"/>
            <a:t>Drawing conclusions from evidence</a:t>
          </a:r>
        </a:p>
      </dgm:t>
    </dgm:pt>
    <dgm:pt modelId="{3EB464EB-11C2-BD4F-ACFC-DD39ABF7BCAF}" type="parTrans" cxnId="{CB81DB07-0655-F84B-B937-87BF7648362A}">
      <dgm:prSet/>
      <dgm:spPr/>
      <dgm:t>
        <a:bodyPr/>
        <a:lstStyle/>
        <a:p>
          <a:endParaRPr lang="en-US"/>
        </a:p>
      </dgm:t>
    </dgm:pt>
    <dgm:pt modelId="{D2D28836-52D6-EC4D-B4C0-F8AA46A4EA7B}" type="sibTrans" cxnId="{CB81DB07-0655-F84B-B937-87BF7648362A}">
      <dgm:prSet/>
      <dgm:spPr/>
      <dgm:t>
        <a:bodyPr/>
        <a:lstStyle/>
        <a:p>
          <a:endParaRPr lang="en-US"/>
        </a:p>
      </dgm:t>
    </dgm:pt>
    <dgm:pt modelId="{699A6DC3-93DB-BC4F-A0E4-AC61E2549105}">
      <dgm:prSet/>
      <dgm:spPr/>
      <dgm:t>
        <a:bodyPr/>
        <a:lstStyle/>
        <a:p>
          <a:r>
            <a:rPr lang="en-US" dirty="0"/>
            <a:t>Communicating results</a:t>
          </a:r>
        </a:p>
      </dgm:t>
    </dgm:pt>
    <dgm:pt modelId="{E35237BF-F7EB-2B49-AFAA-D512E9349FA2}" type="parTrans" cxnId="{2F3CB77A-04C5-8A4D-88BA-73D6ABACD374}">
      <dgm:prSet/>
      <dgm:spPr/>
      <dgm:t>
        <a:bodyPr/>
        <a:lstStyle/>
        <a:p>
          <a:endParaRPr lang="en-US"/>
        </a:p>
      </dgm:t>
    </dgm:pt>
    <dgm:pt modelId="{DEF450F2-C1C5-8448-9A38-30AE700782FE}" type="sibTrans" cxnId="{2F3CB77A-04C5-8A4D-88BA-73D6ABACD374}">
      <dgm:prSet/>
      <dgm:spPr/>
      <dgm:t>
        <a:bodyPr/>
        <a:lstStyle/>
        <a:p>
          <a:endParaRPr lang="en-US"/>
        </a:p>
      </dgm:t>
    </dgm:pt>
    <dgm:pt modelId="{B7EDE2AC-4D29-D343-83EC-71B9A10DD393}" type="pres">
      <dgm:prSet presAssocID="{23572135-0696-D141-87D7-7BA2271E8F9A}" presName="linearFlow" presStyleCnt="0">
        <dgm:presLayoutVars>
          <dgm:dir/>
          <dgm:animLvl val="lvl"/>
          <dgm:resizeHandles val="exact"/>
        </dgm:presLayoutVars>
      </dgm:prSet>
      <dgm:spPr/>
    </dgm:pt>
    <dgm:pt modelId="{3B8994AF-EB12-E847-B4A8-42FC48CE50F0}" type="pres">
      <dgm:prSet presAssocID="{4473DEC5-C305-B646-8B12-D0CE4220EF91}" presName="composite" presStyleCnt="0"/>
      <dgm:spPr/>
    </dgm:pt>
    <dgm:pt modelId="{FEA2F475-6825-3A4D-8915-CE3479DB38E1}" type="pres">
      <dgm:prSet presAssocID="{4473DEC5-C305-B646-8B12-D0CE4220EF9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581A8FF-71B2-6C47-9BE3-8F45ACFE927F}" type="pres">
      <dgm:prSet presAssocID="{4473DEC5-C305-B646-8B12-D0CE4220EF91}" presName="descendantText" presStyleLbl="alignAcc1" presStyleIdx="0" presStyleCnt="3">
        <dgm:presLayoutVars>
          <dgm:bulletEnabled val="1"/>
        </dgm:presLayoutVars>
      </dgm:prSet>
      <dgm:spPr/>
    </dgm:pt>
    <dgm:pt modelId="{F5F89CE0-9D79-9944-AE80-0952014A85EC}" type="pres">
      <dgm:prSet presAssocID="{BC84B191-0F0B-744F-BBC7-1124E69841BC}" presName="sp" presStyleCnt="0"/>
      <dgm:spPr/>
    </dgm:pt>
    <dgm:pt modelId="{B44C3020-42C3-FF4E-89C3-BC3297A61D8D}" type="pres">
      <dgm:prSet presAssocID="{BCB632FC-ED65-3746-8D0C-B10B663E4295}" presName="composite" presStyleCnt="0"/>
      <dgm:spPr/>
    </dgm:pt>
    <dgm:pt modelId="{DBE894AA-56A2-914E-8148-03BACD174210}" type="pres">
      <dgm:prSet presAssocID="{BCB632FC-ED65-3746-8D0C-B10B663E429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7C4836-C691-A54B-9713-6954AAC84357}" type="pres">
      <dgm:prSet presAssocID="{BCB632FC-ED65-3746-8D0C-B10B663E4295}" presName="descendantText" presStyleLbl="alignAcc1" presStyleIdx="1" presStyleCnt="3">
        <dgm:presLayoutVars>
          <dgm:bulletEnabled val="1"/>
        </dgm:presLayoutVars>
      </dgm:prSet>
      <dgm:spPr/>
    </dgm:pt>
    <dgm:pt modelId="{1B7EA8D9-D83A-774E-A238-D384CBDE3A7A}" type="pres">
      <dgm:prSet presAssocID="{42D104BA-0C76-C942-9F56-23A26325E546}" presName="sp" presStyleCnt="0"/>
      <dgm:spPr/>
    </dgm:pt>
    <dgm:pt modelId="{27792902-E7EA-B240-82E7-AC00E9F4F784}" type="pres">
      <dgm:prSet presAssocID="{FEDB767A-2BD9-3742-B072-473D51DEB489}" presName="composite" presStyleCnt="0"/>
      <dgm:spPr/>
    </dgm:pt>
    <dgm:pt modelId="{5F7FF84E-8CD8-9C42-8EAB-35683F6E5467}" type="pres">
      <dgm:prSet presAssocID="{FEDB767A-2BD9-3742-B072-473D51DEB48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1AA2D85-7ED2-884F-836A-7D7BBFFC4BB6}" type="pres">
      <dgm:prSet presAssocID="{FEDB767A-2BD9-3742-B072-473D51DEB48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B81DB07-0655-F84B-B937-87BF7648362A}" srcId="{FEDB767A-2BD9-3742-B072-473D51DEB489}" destId="{45558843-2632-3A46-A3F3-B2DE24D4B685}" srcOrd="1" destOrd="0" parTransId="{3EB464EB-11C2-BD4F-ACFC-DD39ABF7BCAF}" sibTransId="{D2D28836-52D6-EC4D-B4C0-F8AA46A4EA7B}"/>
    <dgm:cxn modelId="{E4FBD90A-3BCA-8240-9A3F-86B6E37C95DF}" type="presOf" srcId="{699A6DC3-93DB-BC4F-A0E4-AC61E2549105}" destId="{E1AA2D85-7ED2-884F-836A-7D7BBFFC4BB6}" srcOrd="0" destOrd="2" presId="urn:microsoft.com/office/officeart/2005/8/layout/chevron2"/>
    <dgm:cxn modelId="{64A7E90A-40D3-4C42-9CDD-859736BB54D2}" type="presOf" srcId="{FE075FF5-2714-9842-B8FF-E6EFCD8F63BA}" destId="{4581A8FF-71B2-6C47-9BE3-8F45ACFE927F}" srcOrd="0" destOrd="2" presId="urn:microsoft.com/office/officeart/2005/8/layout/chevron2"/>
    <dgm:cxn modelId="{43269D23-E63E-A446-8EEC-DF73E5D4811A}" srcId="{23572135-0696-D141-87D7-7BA2271E8F9A}" destId="{BCB632FC-ED65-3746-8D0C-B10B663E4295}" srcOrd="1" destOrd="0" parTransId="{BBA7C196-C8F0-9543-8FEE-C94A6326E25D}" sibTransId="{42D104BA-0C76-C942-9F56-23A26325E546}"/>
    <dgm:cxn modelId="{8D26912B-B6DD-6B4C-8F72-A253F78417D8}" srcId="{BCB632FC-ED65-3746-8D0C-B10B663E4295}" destId="{BBD99EE0-63DE-2C4B-89AF-837ACF6B41BF}" srcOrd="1" destOrd="0" parTransId="{F50BC4FA-EA8C-EA43-A3B1-441982A15AC7}" sibTransId="{048BA8B5-7712-7F4C-A71A-E80489033937}"/>
    <dgm:cxn modelId="{096E9632-5098-6340-83A2-689443252271}" srcId="{4473DEC5-C305-B646-8B12-D0CE4220EF91}" destId="{85EE3280-7D97-0144-ADB3-9B3B2E9E3836}" srcOrd="0" destOrd="0" parTransId="{B4C8C8B7-BE46-1548-8A7A-DE12A484E77D}" sibTransId="{E257FFFA-3AAF-B344-A967-E7EFB9D446FE}"/>
    <dgm:cxn modelId="{66CFC03E-5E65-1E4E-8C4F-88569D0D6061}" type="presOf" srcId="{1535C815-DCB1-EA4A-AB85-BE6711E41C70}" destId="{387C4836-C691-A54B-9713-6954AAC84357}" srcOrd="0" destOrd="2" presId="urn:microsoft.com/office/officeart/2005/8/layout/chevron2"/>
    <dgm:cxn modelId="{B23E7D42-DE2F-FE4A-9157-565945B6CFB2}" type="presOf" srcId="{4473DEC5-C305-B646-8B12-D0CE4220EF91}" destId="{FEA2F475-6825-3A4D-8915-CE3479DB38E1}" srcOrd="0" destOrd="0" presId="urn:microsoft.com/office/officeart/2005/8/layout/chevron2"/>
    <dgm:cxn modelId="{FC3E4043-3BBF-274F-B660-672E8B7A323D}" type="presOf" srcId="{85EE3280-7D97-0144-ADB3-9B3B2E9E3836}" destId="{4581A8FF-71B2-6C47-9BE3-8F45ACFE927F}" srcOrd="0" destOrd="0" presId="urn:microsoft.com/office/officeart/2005/8/layout/chevron2"/>
    <dgm:cxn modelId="{02CF3F4D-2145-4943-ACC5-7AB7C79DCED3}" type="presOf" srcId="{FEDB767A-2BD9-3742-B072-473D51DEB489}" destId="{5F7FF84E-8CD8-9C42-8EAB-35683F6E5467}" srcOrd="0" destOrd="0" presId="urn:microsoft.com/office/officeart/2005/8/layout/chevron2"/>
    <dgm:cxn modelId="{AE91F153-4402-324D-92D5-A5D82FEED1CF}" type="presOf" srcId="{653EF7B1-92A7-054D-A914-EE06D90BFB83}" destId="{387C4836-C691-A54B-9713-6954AAC84357}" srcOrd="0" destOrd="0" presId="urn:microsoft.com/office/officeart/2005/8/layout/chevron2"/>
    <dgm:cxn modelId="{F4E5D364-2ADA-C84A-9C7B-97A863B5A8D3}" srcId="{FEDB767A-2BD9-3742-B072-473D51DEB489}" destId="{3981AAF4-A6C9-6640-A7E5-AC5FBB53A42E}" srcOrd="0" destOrd="0" parTransId="{149525BE-C170-4141-8776-9A025738A3A9}" sibTransId="{9EA5E1A4-5D00-1E4C-A8EC-6633F2436C2A}"/>
    <dgm:cxn modelId="{C8DA2167-46AF-C543-9AF7-EF06909A72C1}" type="presOf" srcId="{23572135-0696-D141-87D7-7BA2271E8F9A}" destId="{B7EDE2AC-4D29-D343-83EC-71B9A10DD393}" srcOrd="0" destOrd="0" presId="urn:microsoft.com/office/officeart/2005/8/layout/chevron2"/>
    <dgm:cxn modelId="{2F3CB77A-04C5-8A4D-88BA-73D6ABACD374}" srcId="{FEDB767A-2BD9-3742-B072-473D51DEB489}" destId="{699A6DC3-93DB-BC4F-A0E4-AC61E2549105}" srcOrd="2" destOrd="0" parTransId="{E35237BF-F7EB-2B49-AFAA-D512E9349FA2}" sibTransId="{DEF450F2-C1C5-8448-9A38-30AE700782FE}"/>
    <dgm:cxn modelId="{BAC985B0-6587-0D4C-8FE1-A6DE763EE00D}" type="presOf" srcId="{BBD99EE0-63DE-2C4B-89AF-837ACF6B41BF}" destId="{387C4836-C691-A54B-9713-6954AAC84357}" srcOrd="0" destOrd="1" presId="urn:microsoft.com/office/officeart/2005/8/layout/chevron2"/>
    <dgm:cxn modelId="{BF0FBAB1-6B90-AB48-A2E7-A5D0916A64F9}" type="presOf" srcId="{3981AAF4-A6C9-6640-A7E5-AC5FBB53A42E}" destId="{E1AA2D85-7ED2-884F-836A-7D7BBFFC4BB6}" srcOrd="0" destOrd="0" presId="urn:microsoft.com/office/officeart/2005/8/layout/chevron2"/>
    <dgm:cxn modelId="{99E119B8-22A2-1048-AAEE-43F4462EDD07}" srcId="{BCB632FC-ED65-3746-8D0C-B10B663E4295}" destId="{1535C815-DCB1-EA4A-AB85-BE6711E41C70}" srcOrd="2" destOrd="0" parTransId="{548F8574-DC8F-624E-B4E7-226692137C5B}" sibTransId="{B269902D-7CA4-D543-B1A0-5D4FE3458F96}"/>
    <dgm:cxn modelId="{137E9CBE-F4D1-6A49-AE5E-D773CBE8C0DF}" type="presOf" srcId="{2B2704EB-B0A7-B24A-86F9-6282B30EA729}" destId="{4581A8FF-71B2-6C47-9BE3-8F45ACFE927F}" srcOrd="0" destOrd="1" presId="urn:microsoft.com/office/officeart/2005/8/layout/chevron2"/>
    <dgm:cxn modelId="{1EC108C4-F45A-5A42-B18D-8EA82D951C40}" srcId="{BCB632FC-ED65-3746-8D0C-B10B663E4295}" destId="{653EF7B1-92A7-054D-A914-EE06D90BFB83}" srcOrd="0" destOrd="0" parTransId="{5B03E1D1-7077-0748-8E2E-282F07399AEE}" sibTransId="{87F7C278-A3B6-7146-95EE-B02554169854}"/>
    <dgm:cxn modelId="{B03408C8-A8AE-A74F-AEB1-01D0D8D20E61}" srcId="{23572135-0696-D141-87D7-7BA2271E8F9A}" destId="{4473DEC5-C305-B646-8B12-D0CE4220EF91}" srcOrd="0" destOrd="0" parTransId="{E5648FC9-6766-DC4E-B52C-900AA4C6177C}" sibTransId="{BC84B191-0F0B-744F-BBC7-1124E69841BC}"/>
    <dgm:cxn modelId="{80194BD6-84BF-D147-9D67-B07B2EC8A193}" type="presOf" srcId="{45558843-2632-3A46-A3F3-B2DE24D4B685}" destId="{E1AA2D85-7ED2-884F-836A-7D7BBFFC4BB6}" srcOrd="0" destOrd="1" presId="urn:microsoft.com/office/officeart/2005/8/layout/chevron2"/>
    <dgm:cxn modelId="{48CC0CD7-B7E7-CB43-81C2-F4BC5A123B90}" srcId="{23572135-0696-D141-87D7-7BA2271E8F9A}" destId="{FEDB767A-2BD9-3742-B072-473D51DEB489}" srcOrd="2" destOrd="0" parTransId="{CEA22991-58BD-CB42-80E6-B46847DD9705}" sibTransId="{E7BAA755-EE39-2E46-AF1B-0489C5F8FFB9}"/>
    <dgm:cxn modelId="{72C958DD-8BEA-5140-AA46-484731A4C7F2}" type="presOf" srcId="{BCB632FC-ED65-3746-8D0C-B10B663E4295}" destId="{DBE894AA-56A2-914E-8148-03BACD174210}" srcOrd="0" destOrd="0" presId="urn:microsoft.com/office/officeart/2005/8/layout/chevron2"/>
    <dgm:cxn modelId="{6B524AE3-B1E4-E24B-A072-587A8A1E0AFE}" srcId="{4473DEC5-C305-B646-8B12-D0CE4220EF91}" destId="{FE075FF5-2714-9842-B8FF-E6EFCD8F63BA}" srcOrd="2" destOrd="0" parTransId="{F46C33B5-8580-1A44-9A88-C0D95B62C5ED}" sibTransId="{24EE0EDD-6AE6-3140-BD91-A01A56FA0734}"/>
    <dgm:cxn modelId="{84D052FD-AB43-D049-85BE-0F622E4E4555}" srcId="{4473DEC5-C305-B646-8B12-D0CE4220EF91}" destId="{2B2704EB-B0A7-B24A-86F9-6282B30EA729}" srcOrd="1" destOrd="0" parTransId="{AF45507E-F52A-1043-90BF-786AF8843160}" sibTransId="{57F6747A-FF76-4349-B6C9-EB74894AB72E}"/>
    <dgm:cxn modelId="{7F8047E0-B03C-C44B-9407-EF42CC1F5072}" type="presParOf" srcId="{B7EDE2AC-4D29-D343-83EC-71B9A10DD393}" destId="{3B8994AF-EB12-E847-B4A8-42FC48CE50F0}" srcOrd="0" destOrd="0" presId="urn:microsoft.com/office/officeart/2005/8/layout/chevron2"/>
    <dgm:cxn modelId="{ABE24468-8525-AC4F-A8E1-11C933FAB14F}" type="presParOf" srcId="{3B8994AF-EB12-E847-B4A8-42FC48CE50F0}" destId="{FEA2F475-6825-3A4D-8915-CE3479DB38E1}" srcOrd="0" destOrd="0" presId="urn:microsoft.com/office/officeart/2005/8/layout/chevron2"/>
    <dgm:cxn modelId="{D5F4D25B-AFD2-6141-ACC6-484AC4A82582}" type="presParOf" srcId="{3B8994AF-EB12-E847-B4A8-42FC48CE50F0}" destId="{4581A8FF-71B2-6C47-9BE3-8F45ACFE927F}" srcOrd="1" destOrd="0" presId="urn:microsoft.com/office/officeart/2005/8/layout/chevron2"/>
    <dgm:cxn modelId="{5EB8E574-258E-7D43-9D1A-99698CF776B3}" type="presParOf" srcId="{B7EDE2AC-4D29-D343-83EC-71B9A10DD393}" destId="{F5F89CE0-9D79-9944-AE80-0952014A85EC}" srcOrd="1" destOrd="0" presId="urn:microsoft.com/office/officeart/2005/8/layout/chevron2"/>
    <dgm:cxn modelId="{9BE80B07-DC7B-1947-B8B1-A1295E5E35F8}" type="presParOf" srcId="{B7EDE2AC-4D29-D343-83EC-71B9A10DD393}" destId="{B44C3020-42C3-FF4E-89C3-BC3297A61D8D}" srcOrd="2" destOrd="0" presId="urn:microsoft.com/office/officeart/2005/8/layout/chevron2"/>
    <dgm:cxn modelId="{B026A8EC-5563-C545-A624-67CBB15B4767}" type="presParOf" srcId="{B44C3020-42C3-FF4E-89C3-BC3297A61D8D}" destId="{DBE894AA-56A2-914E-8148-03BACD174210}" srcOrd="0" destOrd="0" presId="urn:microsoft.com/office/officeart/2005/8/layout/chevron2"/>
    <dgm:cxn modelId="{71A70DE8-E2A5-D34C-B486-5CAB1941B9BB}" type="presParOf" srcId="{B44C3020-42C3-FF4E-89C3-BC3297A61D8D}" destId="{387C4836-C691-A54B-9713-6954AAC84357}" srcOrd="1" destOrd="0" presId="urn:microsoft.com/office/officeart/2005/8/layout/chevron2"/>
    <dgm:cxn modelId="{0783EB00-9F95-D944-A168-F1240709BF50}" type="presParOf" srcId="{B7EDE2AC-4D29-D343-83EC-71B9A10DD393}" destId="{1B7EA8D9-D83A-774E-A238-D384CBDE3A7A}" srcOrd="3" destOrd="0" presId="urn:microsoft.com/office/officeart/2005/8/layout/chevron2"/>
    <dgm:cxn modelId="{B2449D2F-3E09-DF42-B22A-E35F391E485E}" type="presParOf" srcId="{B7EDE2AC-4D29-D343-83EC-71B9A10DD393}" destId="{27792902-E7EA-B240-82E7-AC00E9F4F784}" srcOrd="4" destOrd="0" presId="urn:microsoft.com/office/officeart/2005/8/layout/chevron2"/>
    <dgm:cxn modelId="{9D37B4F1-0468-7446-BE80-D8B1E18FB380}" type="presParOf" srcId="{27792902-E7EA-B240-82E7-AC00E9F4F784}" destId="{5F7FF84E-8CD8-9C42-8EAB-35683F6E5467}" srcOrd="0" destOrd="0" presId="urn:microsoft.com/office/officeart/2005/8/layout/chevron2"/>
    <dgm:cxn modelId="{0FA92306-2BD4-B14C-9BAC-B650DFDB283B}" type="presParOf" srcId="{27792902-E7EA-B240-82E7-AC00E9F4F784}" destId="{E1AA2D85-7ED2-884F-836A-7D7BBFFC4B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273649-82C0-2347-A6E2-B54D85F6384D}" type="doc">
      <dgm:prSet loTypeId="urn:microsoft.com/office/officeart/2005/8/layout/list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C606FB-C671-6441-9A33-6ACED0768910}">
      <dgm:prSet phldrT="[Text]" custT="1"/>
      <dgm:spPr/>
      <dgm:t>
        <a:bodyPr/>
        <a:lstStyle/>
        <a:p>
          <a:r>
            <a:rPr lang="en-US" sz="2400" dirty="0"/>
            <a:t>NOS is not learned effectively through “osmosis.”</a:t>
          </a:r>
        </a:p>
      </dgm:t>
    </dgm:pt>
    <dgm:pt modelId="{4975D1F4-8C34-3C47-8581-6CC33697B7A1}" type="parTrans" cxnId="{C1E007D8-413C-3142-8751-85C9929D16DE}">
      <dgm:prSet/>
      <dgm:spPr/>
      <dgm:t>
        <a:bodyPr/>
        <a:lstStyle/>
        <a:p>
          <a:endParaRPr lang="en-US"/>
        </a:p>
      </dgm:t>
    </dgm:pt>
    <dgm:pt modelId="{92D9F250-B1C3-714F-BE91-D35DF025CCE9}" type="sibTrans" cxnId="{C1E007D8-413C-3142-8751-85C9929D16DE}">
      <dgm:prSet/>
      <dgm:spPr/>
      <dgm:t>
        <a:bodyPr/>
        <a:lstStyle/>
        <a:p>
          <a:endParaRPr lang="en-US"/>
        </a:p>
      </dgm:t>
    </dgm:pt>
    <dgm:pt modelId="{18BD0773-D54E-6849-8DB7-4B77871C3070}">
      <dgm:prSet phldrT="[Text]" custT="1"/>
      <dgm:spPr/>
      <dgm:t>
        <a:bodyPr/>
        <a:lstStyle/>
        <a:p>
          <a:r>
            <a:rPr lang="en-US" sz="2400" dirty="0"/>
            <a:t>NOS literacy is not developed after only one lesson.</a:t>
          </a:r>
        </a:p>
      </dgm:t>
    </dgm:pt>
    <dgm:pt modelId="{BA0D80CA-9283-CC40-B766-C4EDEBC4AED2}" type="parTrans" cxnId="{4EF1FC6E-B715-7B44-9908-32CE6F5E0E25}">
      <dgm:prSet/>
      <dgm:spPr/>
      <dgm:t>
        <a:bodyPr/>
        <a:lstStyle/>
        <a:p>
          <a:endParaRPr lang="en-US"/>
        </a:p>
      </dgm:t>
    </dgm:pt>
    <dgm:pt modelId="{66C13D27-2FA8-E74B-85A1-6F2F0C41A046}" type="sibTrans" cxnId="{4EF1FC6E-B715-7B44-9908-32CE6F5E0E25}">
      <dgm:prSet/>
      <dgm:spPr/>
      <dgm:t>
        <a:bodyPr/>
        <a:lstStyle/>
        <a:p>
          <a:endParaRPr lang="en-US"/>
        </a:p>
      </dgm:t>
    </dgm:pt>
    <dgm:pt modelId="{504A3F2A-A0AF-994F-8D23-5CA1CF7B91FD}">
      <dgm:prSet phldrT="[Text]" custT="1"/>
      <dgm:spPr/>
      <dgm:t>
        <a:bodyPr/>
        <a:lstStyle/>
        <a:p>
          <a:r>
            <a:rPr lang="en-US" sz="2400" dirty="0"/>
            <a:t>NOS is learned through multiple and varied means.</a:t>
          </a:r>
        </a:p>
      </dgm:t>
    </dgm:pt>
    <dgm:pt modelId="{EC0E1954-A0AB-D549-A708-28FE7E6857D3}" type="parTrans" cxnId="{ADFCDDC2-5269-4C46-A8F8-4BD1E69F40D7}">
      <dgm:prSet/>
      <dgm:spPr/>
      <dgm:t>
        <a:bodyPr/>
        <a:lstStyle/>
        <a:p>
          <a:endParaRPr lang="en-US"/>
        </a:p>
      </dgm:t>
    </dgm:pt>
    <dgm:pt modelId="{51FA448D-2874-7344-8C99-A9BA87462AF6}" type="sibTrans" cxnId="{ADFCDDC2-5269-4C46-A8F8-4BD1E69F40D7}">
      <dgm:prSet/>
      <dgm:spPr/>
      <dgm:t>
        <a:bodyPr/>
        <a:lstStyle/>
        <a:p>
          <a:endParaRPr lang="en-US"/>
        </a:p>
      </dgm:t>
    </dgm:pt>
    <dgm:pt modelId="{0C7DF190-6EDF-C440-948D-436AA734C3C2}">
      <dgm:prSet/>
      <dgm:spPr/>
      <dgm:t>
        <a:bodyPr/>
        <a:lstStyle/>
        <a:p>
          <a:r>
            <a:rPr lang="en-US" dirty="0"/>
            <a:t>I have proposed a NOS Learning Model…</a:t>
          </a:r>
        </a:p>
      </dgm:t>
    </dgm:pt>
    <dgm:pt modelId="{E0B43A1C-B3F2-2A4E-B704-4AD901283317}" type="parTrans" cxnId="{9E1671B9-A9AA-004E-8733-34B394BE0F20}">
      <dgm:prSet/>
      <dgm:spPr/>
      <dgm:t>
        <a:bodyPr/>
        <a:lstStyle/>
        <a:p>
          <a:endParaRPr lang="en-US"/>
        </a:p>
      </dgm:t>
    </dgm:pt>
    <dgm:pt modelId="{914789E1-18F0-1140-A101-0C68CC7110AA}" type="sibTrans" cxnId="{9E1671B9-A9AA-004E-8733-34B394BE0F20}">
      <dgm:prSet/>
      <dgm:spPr/>
      <dgm:t>
        <a:bodyPr/>
        <a:lstStyle/>
        <a:p>
          <a:endParaRPr lang="en-US"/>
        </a:p>
      </dgm:t>
    </dgm:pt>
    <dgm:pt modelId="{AB530981-9757-C74C-97E2-F6FB7AFCBD71}" type="pres">
      <dgm:prSet presAssocID="{9D273649-82C0-2347-A6E2-B54D85F6384D}" presName="linear" presStyleCnt="0">
        <dgm:presLayoutVars>
          <dgm:dir/>
          <dgm:animLvl val="lvl"/>
          <dgm:resizeHandles val="exact"/>
        </dgm:presLayoutVars>
      </dgm:prSet>
      <dgm:spPr/>
    </dgm:pt>
    <dgm:pt modelId="{A475E8F9-336B-5745-8148-558CFD8A6991}" type="pres">
      <dgm:prSet presAssocID="{F4C606FB-C671-6441-9A33-6ACED0768910}" presName="parentLin" presStyleCnt="0"/>
      <dgm:spPr/>
    </dgm:pt>
    <dgm:pt modelId="{AB6C1182-FC04-0441-A277-EA6D3C7A78D6}" type="pres">
      <dgm:prSet presAssocID="{F4C606FB-C671-6441-9A33-6ACED0768910}" presName="parentLeftMargin" presStyleLbl="node1" presStyleIdx="0" presStyleCnt="4"/>
      <dgm:spPr/>
    </dgm:pt>
    <dgm:pt modelId="{47760EFA-FD6A-0849-A856-A9A5497D57C6}" type="pres">
      <dgm:prSet presAssocID="{F4C606FB-C671-6441-9A33-6ACED0768910}" presName="parentText" presStyleLbl="node1" presStyleIdx="0" presStyleCnt="4" custScaleX="139615">
        <dgm:presLayoutVars>
          <dgm:chMax val="0"/>
          <dgm:bulletEnabled val="1"/>
        </dgm:presLayoutVars>
      </dgm:prSet>
      <dgm:spPr/>
    </dgm:pt>
    <dgm:pt modelId="{6D36B2A5-F783-034C-926F-25ABFAADD469}" type="pres">
      <dgm:prSet presAssocID="{F4C606FB-C671-6441-9A33-6ACED0768910}" presName="negativeSpace" presStyleCnt="0"/>
      <dgm:spPr/>
    </dgm:pt>
    <dgm:pt modelId="{60ED0C2D-E341-7842-A43E-1380503952A0}" type="pres">
      <dgm:prSet presAssocID="{F4C606FB-C671-6441-9A33-6ACED0768910}" presName="childText" presStyleLbl="conFgAcc1" presStyleIdx="0" presStyleCnt="4">
        <dgm:presLayoutVars>
          <dgm:bulletEnabled val="1"/>
        </dgm:presLayoutVars>
      </dgm:prSet>
      <dgm:spPr/>
    </dgm:pt>
    <dgm:pt modelId="{34F6A2DE-3728-984A-B364-B7D63DF720A7}" type="pres">
      <dgm:prSet presAssocID="{92D9F250-B1C3-714F-BE91-D35DF025CCE9}" presName="spaceBetweenRectangles" presStyleCnt="0"/>
      <dgm:spPr/>
    </dgm:pt>
    <dgm:pt modelId="{282E7E15-1CF1-2247-9486-0DD93FC44B85}" type="pres">
      <dgm:prSet presAssocID="{18BD0773-D54E-6849-8DB7-4B77871C3070}" presName="parentLin" presStyleCnt="0"/>
      <dgm:spPr/>
    </dgm:pt>
    <dgm:pt modelId="{24EB0E38-13DC-0E41-992C-6FC1EFEA0C64}" type="pres">
      <dgm:prSet presAssocID="{18BD0773-D54E-6849-8DB7-4B77871C3070}" presName="parentLeftMargin" presStyleLbl="node1" presStyleIdx="0" presStyleCnt="4"/>
      <dgm:spPr/>
    </dgm:pt>
    <dgm:pt modelId="{338E0115-C932-7F4E-8712-026222B0D1A8}" type="pres">
      <dgm:prSet presAssocID="{18BD0773-D54E-6849-8DB7-4B77871C3070}" presName="parentText" presStyleLbl="node1" presStyleIdx="1" presStyleCnt="4" custScaleX="135055">
        <dgm:presLayoutVars>
          <dgm:chMax val="0"/>
          <dgm:bulletEnabled val="1"/>
        </dgm:presLayoutVars>
      </dgm:prSet>
      <dgm:spPr/>
    </dgm:pt>
    <dgm:pt modelId="{E9491C80-02F9-CB43-8F7C-BA936502CB91}" type="pres">
      <dgm:prSet presAssocID="{18BD0773-D54E-6849-8DB7-4B77871C3070}" presName="negativeSpace" presStyleCnt="0"/>
      <dgm:spPr/>
    </dgm:pt>
    <dgm:pt modelId="{6B09D7CA-3425-FD4D-A06D-8D79CDB4FA25}" type="pres">
      <dgm:prSet presAssocID="{18BD0773-D54E-6849-8DB7-4B77871C3070}" presName="childText" presStyleLbl="conFgAcc1" presStyleIdx="1" presStyleCnt="4">
        <dgm:presLayoutVars>
          <dgm:bulletEnabled val="1"/>
        </dgm:presLayoutVars>
      </dgm:prSet>
      <dgm:spPr/>
    </dgm:pt>
    <dgm:pt modelId="{172BA0E7-1DE6-3248-A803-DC763C7D7698}" type="pres">
      <dgm:prSet presAssocID="{66C13D27-2FA8-E74B-85A1-6F2F0C41A046}" presName="spaceBetweenRectangles" presStyleCnt="0"/>
      <dgm:spPr/>
    </dgm:pt>
    <dgm:pt modelId="{DC1AB338-7007-E045-9E23-FCEFFCF7520A}" type="pres">
      <dgm:prSet presAssocID="{504A3F2A-A0AF-994F-8D23-5CA1CF7B91FD}" presName="parentLin" presStyleCnt="0"/>
      <dgm:spPr/>
    </dgm:pt>
    <dgm:pt modelId="{76E622B1-9D2C-EC43-87B4-EC86EA6EC162}" type="pres">
      <dgm:prSet presAssocID="{504A3F2A-A0AF-994F-8D23-5CA1CF7B91FD}" presName="parentLeftMargin" presStyleLbl="node1" presStyleIdx="1" presStyleCnt="4"/>
      <dgm:spPr/>
    </dgm:pt>
    <dgm:pt modelId="{5D480B7B-D5F9-1E4F-B493-B745981B6C8D}" type="pres">
      <dgm:prSet presAssocID="{504A3F2A-A0AF-994F-8D23-5CA1CF7B91FD}" presName="parentText" presStyleLbl="node1" presStyleIdx="2" presStyleCnt="4" custScaleX="137792">
        <dgm:presLayoutVars>
          <dgm:chMax val="0"/>
          <dgm:bulletEnabled val="1"/>
        </dgm:presLayoutVars>
      </dgm:prSet>
      <dgm:spPr/>
    </dgm:pt>
    <dgm:pt modelId="{8507C89E-49AB-7E45-8B1D-A0B508071A98}" type="pres">
      <dgm:prSet presAssocID="{504A3F2A-A0AF-994F-8D23-5CA1CF7B91FD}" presName="negativeSpace" presStyleCnt="0"/>
      <dgm:spPr/>
    </dgm:pt>
    <dgm:pt modelId="{49375CA8-C792-3B4F-BB8B-AE4CD2CFD56C}" type="pres">
      <dgm:prSet presAssocID="{504A3F2A-A0AF-994F-8D23-5CA1CF7B91FD}" presName="childText" presStyleLbl="conFgAcc1" presStyleIdx="2" presStyleCnt="4">
        <dgm:presLayoutVars>
          <dgm:bulletEnabled val="1"/>
        </dgm:presLayoutVars>
      </dgm:prSet>
      <dgm:spPr/>
    </dgm:pt>
    <dgm:pt modelId="{E99CDDBD-3E1C-9E43-B04B-BBBF75CCC83B}" type="pres">
      <dgm:prSet presAssocID="{51FA448D-2874-7344-8C99-A9BA87462AF6}" presName="spaceBetweenRectangles" presStyleCnt="0"/>
      <dgm:spPr/>
    </dgm:pt>
    <dgm:pt modelId="{B5FCABFC-900B-804A-9F55-5531B78FDAA5}" type="pres">
      <dgm:prSet presAssocID="{0C7DF190-6EDF-C440-948D-436AA734C3C2}" presName="parentLin" presStyleCnt="0"/>
      <dgm:spPr/>
    </dgm:pt>
    <dgm:pt modelId="{7FD8F3A2-CE61-084C-B206-7818B105BD3B}" type="pres">
      <dgm:prSet presAssocID="{0C7DF190-6EDF-C440-948D-436AA734C3C2}" presName="parentLeftMargin" presStyleLbl="node1" presStyleIdx="2" presStyleCnt="4"/>
      <dgm:spPr/>
    </dgm:pt>
    <dgm:pt modelId="{4BD41A42-DF0C-0C48-844F-EAD7548BABBD}" type="pres">
      <dgm:prSet presAssocID="{0C7DF190-6EDF-C440-948D-436AA734C3C2}" presName="parentText" presStyleLbl="node1" presStyleIdx="3" presStyleCnt="4" custScaleX="151729" custLinFactNeighborX="1881" custLinFactNeighborY="2612">
        <dgm:presLayoutVars>
          <dgm:chMax val="0"/>
          <dgm:bulletEnabled val="1"/>
        </dgm:presLayoutVars>
      </dgm:prSet>
      <dgm:spPr/>
    </dgm:pt>
    <dgm:pt modelId="{9DF0A169-5A5B-F848-B474-8760AD633303}" type="pres">
      <dgm:prSet presAssocID="{0C7DF190-6EDF-C440-948D-436AA734C3C2}" presName="negativeSpace" presStyleCnt="0"/>
      <dgm:spPr/>
    </dgm:pt>
    <dgm:pt modelId="{9E72D323-FBCC-334C-8BAA-4C1B59B76D07}" type="pres">
      <dgm:prSet presAssocID="{0C7DF190-6EDF-C440-948D-436AA734C3C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0883E10-2E41-2145-A7D3-0090B7A333C8}" type="presOf" srcId="{9D273649-82C0-2347-A6E2-B54D85F6384D}" destId="{AB530981-9757-C74C-97E2-F6FB7AFCBD71}" srcOrd="0" destOrd="0" presId="urn:microsoft.com/office/officeart/2005/8/layout/list1"/>
    <dgm:cxn modelId="{7950FE24-EF95-3341-B151-C99226D4B24C}" type="presOf" srcId="{F4C606FB-C671-6441-9A33-6ACED0768910}" destId="{47760EFA-FD6A-0849-A856-A9A5497D57C6}" srcOrd="1" destOrd="0" presId="urn:microsoft.com/office/officeart/2005/8/layout/list1"/>
    <dgm:cxn modelId="{8D74EB27-5573-7645-9924-2CCF26E5E7B9}" type="presOf" srcId="{504A3F2A-A0AF-994F-8D23-5CA1CF7B91FD}" destId="{5D480B7B-D5F9-1E4F-B493-B745981B6C8D}" srcOrd="1" destOrd="0" presId="urn:microsoft.com/office/officeart/2005/8/layout/list1"/>
    <dgm:cxn modelId="{E5304129-442C-E949-AC23-A5A650532544}" type="presOf" srcId="{504A3F2A-A0AF-994F-8D23-5CA1CF7B91FD}" destId="{76E622B1-9D2C-EC43-87B4-EC86EA6EC162}" srcOrd="0" destOrd="0" presId="urn:microsoft.com/office/officeart/2005/8/layout/list1"/>
    <dgm:cxn modelId="{2AB0F741-BC06-4B49-96C5-58AF80D9DD7E}" type="presOf" srcId="{18BD0773-D54E-6849-8DB7-4B77871C3070}" destId="{338E0115-C932-7F4E-8712-026222B0D1A8}" srcOrd="1" destOrd="0" presId="urn:microsoft.com/office/officeart/2005/8/layout/list1"/>
    <dgm:cxn modelId="{32BC6155-817E-3D48-8AB1-9C284D33235B}" type="presOf" srcId="{0C7DF190-6EDF-C440-948D-436AA734C3C2}" destId="{4BD41A42-DF0C-0C48-844F-EAD7548BABBD}" srcOrd="1" destOrd="0" presId="urn:microsoft.com/office/officeart/2005/8/layout/list1"/>
    <dgm:cxn modelId="{4EF1FC6E-B715-7B44-9908-32CE6F5E0E25}" srcId="{9D273649-82C0-2347-A6E2-B54D85F6384D}" destId="{18BD0773-D54E-6849-8DB7-4B77871C3070}" srcOrd="1" destOrd="0" parTransId="{BA0D80CA-9283-CC40-B766-C4EDEBC4AED2}" sibTransId="{66C13D27-2FA8-E74B-85A1-6F2F0C41A046}"/>
    <dgm:cxn modelId="{9E1671B9-A9AA-004E-8733-34B394BE0F20}" srcId="{9D273649-82C0-2347-A6E2-B54D85F6384D}" destId="{0C7DF190-6EDF-C440-948D-436AA734C3C2}" srcOrd="3" destOrd="0" parTransId="{E0B43A1C-B3F2-2A4E-B704-4AD901283317}" sibTransId="{914789E1-18F0-1140-A101-0C68CC7110AA}"/>
    <dgm:cxn modelId="{ADFCDDC2-5269-4C46-A8F8-4BD1E69F40D7}" srcId="{9D273649-82C0-2347-A6E2-B54D85F6384D}" destId="{504A3F2A-A0AF-994F-8D23-5CA1CF7B91FD}" srcOrd="2" destOrd="0" parTransId="{EC0E1954-A0AB-D549-A708-28FE7E6857D3}" sibTransId="{51FA448D-2874-7344-8C99-A9BA87462AF6}"/>
    <dgm:cxn modelId="{DA8210D0-6EC9-FB45-A8C0-AEC3BAFA8D88}" type="presOf" srcId="{18BD0773-D54E-6849-8DB7-4B77871C3070}" destId="{24EB0E38-13DC-0E41-992C-6FC1EFEA0C64}" srcOrd="0" destOrd="0" presId="urn:microsoft.com/office/officeart/2005/8/layout/list1"/>
    <dgm:cxn modelId="{C1E007D8-413C-3142-8751-85C9929D16DE}" srcId="{9D273649-82C0-2347-A6E2-B54D85F6384D}" destId="{F4C606FB-C671-6441-9A33-6ACED0768910}" srcOrd="0" destOrd="0" parTransId="{4975D1F4-8C34-3C47-8581-6CC33697B7A1}" sibTransId="{92D9F250-B1C3-714F-BE91-D35DF025CCE9}"/>
    <dgm:cxn modelId="{BC211FEA-CF4C-EA46-8662-44C7EE632653}" type="presOf" srcId="{0C7DF190-6EDF-C440-948D-436AA734C3C2}" destId="{7FD8F3A2-CE61-084C-B206-7818B105BD3B}" srcOrd="0" destOrd="0" presId="urn:microsoft.com/office/officeart/2005/8/layout/list1"/>
    <dgm:cxn modelId="{775E44FF-5D5B-B84C-BB5F-66BAB06E3927}" type="presOf" srcId="{F4C606FB-C671-6441-9A33-6ACED0768910}" destId="{AB6C1182-FC04-0441-A277-EA6D3C7A78D6}" srcOrd="0" destOrd="0" presId="urn:microsoft.com/office/officeart/2005/8/layout/list1"/>
    <dgm:cxn modelId="{6DCB34A8-250D-784A-8B48-DE523746356C}" type="presParOf" srcId="{AB530981-9757-C74C-97E2-F6FB7AFCBD71}" destId="{A475E8F9-336B-5745-8148-558CFD8A6991}" srcOrd="0" destOrd="0" presId="urn:microsoft.com/office/officeart/2005/8/layout/list1"/>
    <dgm:cxn modelId="{121FF84A-D77A-604C-84BC-6200B6047539}" type="presParOf" srcId="{A475E8F9-336B-5745-8148-558CFD8A6991}" destId="{AB6C1182-FC04-0441-A277-EA6D3C7A78D6}" srcOrd="0" destOrd="0" presId="urn:microsoft.com/office/officeart/2005/8/layout/list1"/>
    <dgm:cxn modelId="{DCAB727A-BE24-DB4F-992E-776DB5F65DDC}" type="presParOf" srcId="{A475E8F9-336B-5745-8148-558CFD8A6991}" destId="{47760EFA-FD6A-0849-A856-A9A5497D57C6}" srcOrd="1" destOrd="0" presId="urn:microsoft.com/office/officeart/2005/8/layout/list1"/>
    <dgm:cxn modelId="{DA39559E-5E1C-FD47-9E5F-EA53F6CEADF2}" type="presParOf" srcId="{AB530981-9757-C74C-97E2-F6FB7AFCBD71}" destId="{6D36B2A5-F783-034C-926F-25ABFAADD469}" srcOrd="1" destOrd="0" presId="urn:microsoft.com/office/officeart/2005/8/layout/list1"/>
    <dgm:cxn modelId="{0A6839C7-171E-1A42-A355-2F61A292BBD0}" type="presParOf" srcId="{AB530981-9757-C74C-97E2-F6FB7AFCBD71}" destId="{60ED0C2D-E341-7842-A43E-1380503952A0}" srcOrd="2" destOrd="0" presId="urn:microsoft.com/office/officeart/2005/8/layout/list1"/>
    <dgm:cxn modelId="{2DD9422D-5D53-7A44-9D5B-5D757A12B8F0}" type="presParOf" srcId="{AB530981-9757-C74C-97E2-F6FB7AFCBD71}" destId="{34F6A2DE-3728-984A-B364-B7D63DF720A7}" srcOrd="3" destOrd="0" presId="urn:microsoft.com/office/officeart/2005/8/layout/list1"/>
    <dgm:cxn modelId="{D02A22F0-375A-5244-B1FA-3F9A7421F974}" type="presParOf" srcId="{AB530981-9757-C74C-97E2-F6FB7AFCBD71}" destId="{282E7E15-1CF1-2247-9486-0DD93FC44B85}" srcOrd="4" destOrd="0" presId="urn:microsoft.com/office/officeart/2005/8/layout/list1"/>
    <dgm:cxn modelId="{2138AF1E-8AAE-AA4B-972E-CE702DE264FC}" type="presParOf" srcId="{282E7E15-1CF1-2247-9486-0DD93FC44B85}" destId="{24EB0E38-13DC-0E41-992C-6FC1EFEA0C64}" srcOrd="0" destOrd="0" presId="urn:microsoft.com/office/officeart/2005/8/layout/list1"/>
    <dgm:cxn modelId="{6473A913-9A3E-CF44-826F-B9D71C611DC4}" type="presParOf" srcId="{282E7E15-1CF1-2247-9486-0DD93FC44B85}" destId="{338E0115-C932-7F4E-8712-026222B0D1A8}" srcOrd="1" destOrd="0" presId="urn:microsoft.com/office/officeart/2005/8/layout/list1"/>
    <dgm:cxn modelId="{0F5B95AE-2D61-1B43-AC8B-0B0AA42D26D7}" type="presParOf" srcId="{AB530981-9757-C74C-97E2-F6FB7AFCBD71}" destId="{E9491C80-02F9-CB43-8F7C-BA936502CB91}" srcOrd="5" destOrd="0" presId="urn:microsoft.com/office/officeart/2005/8/layout/list1"/>
    <dgm:cxn modelId="{06A5EC37-D73B-3B4E-80F7-E3C1A6835D16}" type="presParOf" srcId="{AB530981-9757-C74C-97E2-F6FB7AFCBD71}" destId="{6B09D7CA-3425-FD4D-A06D-8D79CDB4FA25}" srcOrd="6" destOrd="0" presId="urn:microsoft.com/office/officeart/2005/8/layout/list1"/>
    <dgm:cxn modelId="{961079AC-EC37-514A-9061-86557CB54641}" type="presParOf" srcId="{AB530981-9757-C74C-97E2-F6FB7AFCBD71}" destId="{172BA0E7-1DE6-3248-A803-DC763C7D7698}" srcOrd="7" destOrd="0" presId="urn:microsoft.com/office/officeart/2005/8/layout/list1"/>
    <dgm:cxn modelId="{1ABADE34-F7CB-0442-B6DC-0D34F303185C}" type="presParOf" srcId="{AB530981-9757-C74C-97E2-F6FB7AFCBD71}" destId="{DC1AB338-7007-E045-9E23-FCEFFCF7520A}" srcOrd="8" destOrd="0" presId="urn:microsoft.com/office/officeart/2005/8/layout/list1"/>
    <dgm:cxn modelId="{1F7DF75E-3569-624B-A6CF-2057CAF21F3E}" type="presParOf" srcId="{DC1AB338-7007-E045-9E23-FCEFFCF7520A}" destId="{76E622B1-9D2C-EC43-87B4-EC86EA6EC162}" srcOrd="0" destOrd="0" presId="urn:microsoft.com/office/officeart/2005/8/layout/list1"/>
    <dgm:cxn modelId="{C4011124-F0A7-7A4F-AFEE-CA8CD9871C20}" type="presParOf" srcId="{DC1AB338-7007-E045-9E23-FCEFFCF7520A}" destId="{5D480B7B-D5F9-1E4F-B493-B745981B6C8D}" srcOrd="1" destOrd="0" presId="urn:microsoft.com/office/officeart/2005/8/layout/list1"/>
    <dgm:cxn modelId="{7A39B705-170F-D740-9216-433C8D45AA7A}" type="presParOf" srcId="{AB530981-9757-C74C-97E2-F6FB7AFCBD71}" destId="{8507C89E-49AB-7E45-8B1D-A0B508071A98}" srcOrd="9" destOrd="0" presId="urn:microsoft.com/office/officeart/2005/8/layout/list1"/>
    <dgm:cxn modelId="{6A50C021-F82D-6E45-A60B-2D33A61FFA8B}" type="presParOf" srcId="{AB530981-9757-C74C-97E2-F6FB7AFCBD71}" destId="{49375CA8-C792-3B4F-BB8B-AE4CD2CFD56C}" srcOrd="10" destOrd="0" presId="urn:microsoft.com/office/officeart/2005/8/layout/list1"/>
    <dgm:cxn modelId="{AA17B3B6-3AE4-DF4C-A471-8164476763C2}" type="presParOf" srcId="{AB530981-9757-C74C-97E2-F6FB7AFCBD71}" destId="{E99CDDBD-3E1C-9E43-B04B-BBBF75CCC83B}" srcOrd="11" destOrd="0" presId="urn:microsoft.com/office/officeart/2005/8/layout/list1"/>
    <dgm:cxn modelId="{2D9FFDAB-2C34-4F4A-AF05-AE271503544C}" type="presParOf" srcId="{AB530981-9757-C74C-97E2-F6FB7AFCBD71}" destId="{B5FCABFC-900B-804A-9F55-5531B78FDAA5}" srcOrd="12" destOrd="0" presId="urn:microsoft.com/office/officeart/2005/8/layout/list1"/>
    <dgm:cxn modelId="{42B8C21D-C4C6-274E-9385-3C006682AC51}" type="presParOf" srcId="{B5FCABFC-900B-804A-9F55-5531B78FDAA5}" destId="{7FD8F3A2-CE61-084C-B206-7818B105BD3B}" srcOrd="0" destOrd="0" presId="urn:microsoft.com/office/officeart/2005/8/layout/list1"/>
    <dgm:cxn modelId="{54B514BD-72B3-E34F-99A4-C26D540BFBAB}" type="presParOf" srcId="{B5FCABFC-900B-804A-9F55-5531B78FDAA5}" destId="{4BD41A42-DF0C-0C48-844F-EAD7548BABBD}" srcOrd="1" destOrd="0" presId="urn:microsoft.com/office/officeart/2005/8/layout/list1"/>
    <dgm:cxn modelId="{45869197-3776-F04F-9161-10B58F2B6B24}" type="presParOf" srcId="{AB530981-9757-C74C-97E2-F6FB7AFCBD71}" destId="{9DF0A169-5A5B-F848-B474-8760AD633303}" srcOrd="13" destOrd="0" presId="urn:microsoft.com/office/officeart/2005/8/layout/list1"/>
    <dgm:cxn modelId="{43EE6CD7-A286-A84B-AAC9-DED4BAD7BB3B}" type="presParOf" srcId="{AB530981-9757-C74C-97E2-F6FB7AFCBD71}" destId="{9E72D323-FBCC-334C-8BAA-4C1B59B76D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7EDE9F-D37D-314C-8F5A-E3F639DBE17C}" type="doc">
      <dgm:prSet loTypeId="urn:microsoft.com/office/officeart/2005/8/layout/radial4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68863D-F95B-8B46-AF27-7E1EE5ACE612}">
      <dgm:prSet phldrT="[Text]"/>
      <dgm:spPr/>
      <dgm:t>
        <a:bodyPr/>
        <a:lstStyle/>
        <a:p>
          <a:r>
            <a:rPr lang="en-US" dirty="0"/>
            <a:t>Achieving NOS Literacy</a:t>
          </a:r>
        </a:p>
      </dgm:t>
    </dgm:pt>
    <dgm:pt modelId="{8DB2FC43-67CB-EF4A-B398-9797035E5A74}" type="parTrans" cxnId="{289922DA-AF8F-D540-8EC9-8CC868EAFAC5}">
      <dgm:prSet/>
      <dgm:spPr/>
      <dgm:t>
        <a:bodyPr/>
        <a:lstStyle/>
        <a:p>
          <a:endParaRPr lang="en-US"/>
        </a:p>
      </dgm:t>
    </dgm:pt>
    <dgm:pt modelId="{2891DA39-5786-9A47-BF70-4F68251D2877}" type="sibTrans" cxnId="{289922DA-AF8F-D540-8EC9-8CC868EAFAC5}">
      <dgm:prSet/>
      <dgm:spPr/>
      <dgm:t>
        <a:bodyPr/>
        <a:lstStyle/>
        <a:p>
          <a:endParaRPr lang="en-US"/>
        </a:p>
      </dgm:t>
    </dgm:pt>
    <dgm:pt modelId="{ACF997B6-A837-2F4F-A957-51F62689417E}">
      <dgm:prSet phldrT="[Text]"/>
      <dgm:spPr/>
      <dgm:t>
        <a:bodyPr/>
        <a:lstStyle/>
        <a:p>
          <a:r>
            <a:rPr lang="en-US" dirty="0"/>
            <a:t>Background Readings</a:t>
          </a:r>
        </a:p>
      </dgm:t>
    </dgm:pt>
    <dgm:pt modelId="{85B07345-4172-D445-86A0-05E6BD09A8BB}" type="parTrans" cxnId="{D34C8D0F-046B-CA48-932F-6F77D650EABC}">
      <dgm:prSet/>
      <dgm:spPr/>
      <dgm:t>
        <a:bodyPr/>
        <a:lstStyle/>
        <a:p>
          <a:endParaRPr lang="en-US"/>
        </a:p>
      </dgm:t>
    </dgm:pt>
    <dgm:pt modelId="{FF8E35E7-3160-CB48-804F-3F51CC8E5E12}" type="sibTrans" cxnId="{D34C8D0F-046B-CA48-932F-6F77D650EABC}">
      <dgm:prSet/>
      <dgm:spPr/>
      <dgm:t>
        <a:bodyPr/>
        <a:lstStyle/>
        <a:p>
          <a:endParaRPr lang="en-US"/>
        </a:p>
      </dgm:t>
    </dgm:pt>
    <dgm:pt modelId="{5891C2A5-6CC7-864F-A0D8-9059C1569FED}">
      <dgm:prSet phldrT="[Text]"/>
      <dgm:spPr/>
      <dgm:t>
        <a:bodyPr/>
        <a:lstStyle/>
        <a:p>
          <a:r>
            <a:rPr lang="en-US" dirty="0"/>
            <a:t>Explicit Characterization</a:t>
          </a:r>
        </a:p>
      </dgm:t>
    </dgm:pt>
    <dgm:pt modelId="{CAED75F5-6ADD-C54C-94B3-04C02C140A93}" type="parTrans" cxnId="{79B92767-AD4A-8F46-AFC3-94BCF8B45D7D}">
      <dgm:prSet/>
      <dgm:spPr/>
      <dgm:t>
        <a:bodyPr/>
        <a:lstStyle/>
        <a:p>
          <a:endParaRPr lang="en-US"/>
        </a:p>
      </dgm:t>
    </dgm:pt>
    <dgm:pt modelId="{F385A229-BBB8-C047-98C5-026AC4E527D2}" type="sibTrans" cxnId="{79B92767-AD4A-8F46-AFC3-94BCF8B45D7D}">
      <dgm:prSet/>
      <dgm:spPr/>
      <dgm:t>
        <a:bodyPr/>
        <a:lstStyle/>
        <a:p>
          <a:endParaRPr lang="en-US"/>
        </a:p>
      </dgm:t>
    </dgm:pt>
    <dgm:pt modelId="{5B9C6ED7-0EED-5A4C-94CC-6D60155C1E9A}">
      <dgm:prSet phldrT="[Text]"/>
      <dgm:spPr/>
      <dgm:t>
        <a:bodyPr/>
        <a:lstStyle/>
        <a:p>
          <a:r>
            <a:rPr lang="en-US" dirty="0"/>
            <a:t>Case Study Discussions</a:t>
          </a:r>
        </a:p>
      </dgm:t>
    </dgm:pt>
    <dgm:pt modelId="{A9DD1FA6-93D7-A943-A3DB-282E5089D4AE}" type="parTrans" cxnId="{11F5F8AA-C2EF-DF47-A20B-7018B42408CC}">
      <dgm:prSet/>
      <dgm:spPr/>
      <dgm:t>
        <a:bodyPr/>
        <a:lstStyle/>
        <a:p>
          <a:endParaRPr lang="en-US"/>
        </a:p>
      </dgm:t>
    </dgm:pt>
    <dgm:pt modelId="{3616F71F-643B-D446-B7E5-843072E3C73D}" type="sibTrans" cxnId="{11F5F8AA-C2EF-DF47-A20B-7018B42408CC}">
      <dgm:prSet/>
      <dgm:spPr/>
      <dgm:t>
        <a:bodyPr/>
        <a:lstStyle/>
        <a:p>
          <a:endParaRPr lang="en-US"/>
        </a:p>
      </dgm:t>
    </dgm:pt>
    <dgm:pt modelId="{FFAA0E47-FD71-CC43-85F6-16FBA987F318}">
      <dgm:prSet phldrT="[Text]"/>
      <dgm:spPr/>
      <dgm:t>
        <a:bodyPr/>
        <a:lstStyle/>
        <a:p>
          <a:r>
            <a:rPr lang="en-US" dirty="0"/>
            <a:t>Inquiry-oriented Learning</a:t>
          </a:r>
        </a:p>
      </dgm:t>
    </dgm:pt>
    <dgm:pt modelId="{6ABFC840-8E93-BB45-9F24-EB709B6FE906}" type="parTrans" cxnId="{60C00D21-B905-E444-8735-90D8C07F8F89}">
      <dgm:prSet/>
      <dgm:spPr/>
      <dgm:t>
        <a:bodyPr/>
        <a:lstStyle/>
        <a:p>
          <a:endParaRPr lang="en-US"/>
        </a:p>
      </dgm:t>
    </dgm:pt>
    <dgm:pt modelId="{D142A8E5-6EE5-0A40-8ABD-A057D3E76769}" type="sibTrans" cxnId="{60C00D21-B905-E444-8735-90D8C07F8F89}">
      <dgm:prSet/>
      <dgm:spPr/>
      <dgm:t>
        <a:bodyPr/>
        <a:lstStyle/>
        <a:p>
          <a:endParaRPr lang="en-US"/>
        </a:p>
      </dgm:t>
    </dgm:pt>
    <dgm:pt modelId="{B7AE8D62-1A5B-A247-BA85-B36C848904C6}">
      <dgm:prSet phldrT="[Text]"/>
      <dgm:spPr/>
      <dgm:t>
        <a:bodyPr/>
        <a:lstStyle/>
        <a:p>
          <a:r>
            <a:rPr lang="en-US" dirty="0"/>
            <a:t>Historical  Studies</a:t>
          </a:r>
        </a:p>
      </dgm:t>
    </dgm:pt>
    <dgm:pt modelId="{E3DC32FE-9A75-AF44-834F-C34AFB15EB5C}" type="parTrans" cxnId="{B0D8F4F8-C5ED-8745-9079-8475ECE8FBC5}">
      <dgm:prSet/>
      <dgm:spPr/>
      <dgm:t>
        <a:bodyPr/>
        <a:lstStyle/>
        <a:p>
          <a:endParaRPr lang="en-US"/>
        </a:p>
      </dgm:t>
    </dgm:pt>
    <dgm:pt modelId="{A35B87C0-150B-0C40-98B5-51B58EC0D161}" type="sibTrans" cxnId="{B0D8F4F8-C5ED-8745-9079-8475ECE8FBC5}">
      <dgm:prSet/>
      <dgm:spPr/>
      <dgm:t>
        <a:bodyPr/>
        <a:lstStyle/>
        <a:p>
          <a:endParaRPr lang="en-US"/>
        </a:p>
      </dgm:t>
    </dgm:pt>
    <dgm:pt modelId="{DE81E2BB-E6EC-C24E-8FC7-0888BAD59BCE}">
      <dgm:prSet phldrT="[Text]"/>
      <dgm:spPr/>
      <dgm:t>
        <a:bodyPr/>
        <a:lstStyle/>
        <a:p>
          <a:r>
            <a:rPr lang="en-US" dirty="0"/>
            <a:t>Varied Assessments</a:t>
          </a:r>
        </a:p>
      </dgm:t>
    </dgm:pt>
    <dgm:pt modelId="{5FBF115F-9D8E-EA4C-957B-84343B418D75}" type="parTrans" cxnId="{6EECF09A-3D86-CF45-BE08-1BFFB9564F63}">
      <dgm:prSet/>
      <dgm:spPr/>
      <dgm:t>
        <a:bodyPr/>
        <a:lstStyle/>
        <a:p>
          <a:endParaRPr lang="en-US"/>
        </a:p>
      </dgm:t>
    </dgm:pt>
    <dgm:pt modelId="{F544FF9D-0367-CD43-8459-0384DCD2E877}" type="sibTrans" cxnId="{6EECF09A-3D86-CF45-BE08-1BFFB9564F63}">
      <dgm:prSet/>
      <dgm:spPr/>
      <dgm:t>
        <a:bodyPr/>
        <a:lstStyle/>
        <a:p>
          <a:endParaRPr lang="en-US"/>
        </a:p>
      </dgm:t>
    </dgm:pt>
    <dgm:pt modelId="{EADC43F7-C435-FA4D-A404-6AB73757A2CE}" type="pres">
      <dgm:prSet presAssocID="{5A7EDE9F-D37D-314C-8F5A-E3F639DBE1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C4649D-FDA3-DB43-895B-DF04C5A9E9E4}" type="pres">
      <dgm:prSet presAssocID="{D268863D-F95B-8B46-AF27-7E1EE5ACE612}" presName="centerShape" presStyleLbl="node0" presStyleIdx="0" presStyleCnt="1"/>
      <dgm:spPr/>
    </dgm:pt>
    <dgm:pt modelId="{51F2F5E6-2FB2-B64B-BD2A-6B6172DA978A}" type="pres">
      <dgm:prSet presAssocID="{85B07345-4172-D445-86A0-05E6BD09A8BB}" presName="parTrans" presStyleLbl="bgSibTrans2D1" presStyleIdx="0" presStyleCnt="6"/>
      <dgm:spPr/>
    </dgm:pt>
    <dgm:pt modelId="{EE783CE7-E746-DB4B-90F9-83BD371B6866}" type="pres">
      <dgm:prSet presAssocID="{ACF997B6-A837-2F4F-A957-51F62689417E}" presName="node" presStyleLbl="node1" presStyleIdx="0" presStyleCnt="6">
        <dgm:presLayoutVars>
          <dgm:bulletEnabled val="1"/>
        </dgm:presLayoutVars>
      </dgm:prSet>
      <dgm:spPr/>
    </dgm:pt>
    <dgm:pt modelId="{EC732492-DAB5-4642-8013-736B6C60C69D}" type="pres">
      <dgm:prSet presAssocID="{CAED75F5-6ADD-C54C-94B3-04C02C140A93}" presName="parTrans" presStyleLbl="bgSibTrans2D1" presStyleIdx="1" presStyleCnt="6"/>
      <dgm:spPr/>
    </dgm:pt>
    <dgm:pt modelId="{25AFD26D-AFB3-7545-8E43-C6B8AEE7229C}" type="pres">
      <dgm:prSet presAssocID="{5891C2A5-6CC7-864F-A0D8-9059C1569FED}" presName="node" presStyleLbl="node1" presStyleIdx="1" presStyleCnt="6">
        <dgm:presLayoutVars>
          <dgm:bulletEnabled val="1"/>
        </dgm:presLayoutVars>
      </dgm:prSet>
      <dgm:spPr/>
    </dgm:pt>
    <dgm:pt modelId="{8FE2571E-E020-9A49-A36D-920D64260E52}" type="pres">
      <dgm:prSet presAssocID="{A9DD1FA6-93D7-A943-A3DB-282E5089D4AE}" presName="parTrans" presStyleLbl="bgSibTrans2D1" presStyleIdx="2" presStyleCnt="6"/>
      <dgm:spPr/>
    </dgm:pt>
    <dgm:pt modelId="{D4CC8E40-0BE7-5145-84A7-4FB02FD6A0B0}" type="pres">
      <dgm:prSet presAssocID="{5B9C6ED7-0EED-5A4C-94CC-6D60155C1E9A}" presName="node" presStyleLbl="node1" presStyleIdx="2" presStyleCnt="6">
        <dgm:presLayoutVars>
          <dgm:bulletEnabled val="1"/>
        </dgm:presLayoutVars>
      </dgm:prSet>
      <dgm:spPr/>
    </dgm:pt>
    <dgm:pt modelId="{7D421329-47ED-F845-9431-CCDC9FA5CB8D}" type="pres">
      <dgm:prSet presAssocID="{6ABFC840-8E93-BB45-9F24-EB709B6FE906}" presName="parTrans" presStyleLbl="bgSibTrans2D1" presStyleIdx="3" presStyleCnt="6"/>
      <dgm:spPr/>
    </dgm:pt>
    <dgm:pt modelId="{B8152795-FA66-6C46-A612-556621629D46}" type="pres">
      <dgm:prSet presAssocID="{FFAA0E47-FD71-CC43-85F6-16FBA987F318}" presName="node" presStyleLbl="node1" presStyleIdx="3" presStyleCnt="6">
        <dgm:presLayoutVars>
          <dgm:bulletEnabled val="1"/>
        </dgm:presLayoutVars>
      </dgm:prSet>
      <dgm:spPr/>
    </dgm:pt>
    <dgm:pt modelId="{CBE8DF1D-F202-4646-B2CD-22F45143350A}" type="pres">
      <dgm:prSet presAssocID="{E3DC32FE-9A75-AF44-834F-C34AFB15EB5C}" presName="parTrans" presStyleLbl="bgSibTrans2D1" presStyleIdx="4" presStyleCnt="6"/>
      <dgm:spPr/>
    </dgm:pt>
    <dgm:pt modelId="{3CE5E4EF-4435-4B4C-BF21-E4F5D867B352}" type="pres">
      <dgm:prSet presAssocID="{B7AE8D62-1A5B-A247-BA85-B36C848904C6}" presName="node" presStyleLbl="node1" presStyleIdx="4" presStyleCnt="6">
        <dgm:presLayoutVars>
          <dgm:bulletEnabled val="1"/>
        </dgm:presLayoutVars>
      </dgm:prSet>
      <dgm:spPr/>
    </dgm:pt>
    <dgm:pt modelId="{F8AD0BBD-2147-164C-9238-962AFFCFA379}" type="pres">
      <dgm:prSet presAssocID="{5FBF115F-9D8E-EA4C-957B-84343B418D75}" presName="parTrans" presStyleLbl="bgSibTrans2D1" presStyleIdx="5" presStyleCnt="6"/>
      <dgm:spPr/>
    </dgm:pt>
    <dgm:pt modelId="{93522BA8-3DF6-4E43-A891-14910774D7FF}" type="pres">
      <dgm:prSet presAssocID="{DE81E2BB-E6EC-C24E-8FC7-0888BAD59BCE}" presName="node" presStyleLbl="node1" presStyleIdx="5" presStyleCnt="6">
        <dgm:presLayoutVars>
          <dgm:bulletEnabled val="1"/>
        </dgm:presLayoutVars>
      </dgm:prSet>
      <dgm:spPr/>
    </dgm:pt>
  </dgm:ptLst>
  <dgm:cxnLst>
    <dgm:cxn modelId="{D34C8D0F-046B-CA48-932F-6F77D650EABC}" srcId="{D268863D-F95B-8B46-AF27-7E1EE5ACE612}" destId="{ACF997B6-A837-2F4F-A957-51F62689417E}" srcOrd="0" destOrd="0" parTransId="{85B07345-4172-D445-86A0-05E6BD09A8BB}" sibTransId="{FF8E35E7-3160-CB48-804F-3F51CC8E5E12}"/>
    <dgm:cxn modelId="{60C00D21-B905-E444-8735-90D8C07F8F89}" srcId="{D268863D-F95B-8B46-AF27-7E1EE5ACE612}" destId="{FFAA0E47-FD71-CC43-85F6-16FBA987F318}" srcOrd="3" destOrd="0" parTransId="{6ABFC840-8E93-BB45-9F24-EB709B6FE906}" sibTransId="{D142A8E5-6EE5-0A40-8ABD-A057D3E76769}"/>
    <dgm:cxn modelId="{3F129630-2ACB-8B49-8502-B44728869EED}" type="presOf" srcId="{5B9C6ED7-0EED-5A4C-94CC-6D60155C1E9A}" destId="{D4CC8E40-0BE7-5145-84A7-4FB02FD6A0B0}" srcOrd="0" destOrd="0" presId="urn:microsoft.com/office/officeart/2005/8/layout/radial4"/>
    <dgm:cxn modelId="{A8EAE938-4CE5-AF47-B2B3-5C756A417633}" type="presOf" srcId="{ACF997B6-A837-2F4F-A957-51F62689417E}" destId="{EE783CE7-E746-DB4B-90F9-83BD371B6866}" srcOrd="0" destOrd="0" presId="urn:microsoft.com/office/officeart/2005/8/layout/radial4"/>
    <dgm:cxn modelId="{6BECC753-DD02-CE4B-B047-2F263EE11EA9}" type="presOf" srcId="{D268863D-F95B-8B46-AF27-7E1EE5ACE612}" destId="{5CC4649D-FDA3-DB43-895B-DF04C5A9E9E4}" srcOrd="0" destOrd="0" presId="urn:microsoft.com/office/officeart/2005/8/layout/radial4"/>
    <dgm:cxn modelId="{05A25F5C-E587-4447-9D90-96E981228FFD}" type="presOf" srcId="{5A7EDE9F-D37D-314C-8F5A-E3F639DBE17C}" destId="{EADC43F7-C435-FA4D-A404-6AB73757A2CE}" srcOrd="0" destOrd="0" presId="urn:microsoft.com/office/officeart/2005/8/layout/radial4"/>
    <dgm:cxn modelId="{79B92767-AD4A-8F46-AFC3-94BCF8B45D7D}" srcId="{D268863D-F95B-8B46-AF27-7E1EE5ACE612}" destId="{5891C2A5-6CC7-864F-A0D8-9059C1569FED}" srcOrd="1" destOrd="0" parTransId="{CAED75F5-6ADD-C54C-94B3-04C02C140A93}" sibTransId="{F385A229-BBB8-C047-98C5-026AC4E527D2}"/>
    <dgm:cxn modelId="{1398677E-AF98-C040-8357-5820E7AC5799}" type="presOf" srcId="{DE81E2BB-E6EC-C24E-8FC7-0888BAD59BCE}" destId="{93522BA8-3DF6-4E43-A891-14910774D7FF}" srcOrd="0" destOrd="0" presId="urn:microsoft.com/office/officeart/2005/8/layout/radial4"/>
    <dgm:cxn modelId="{595E9E83-3DB6-C644-9F49-E6F129EE1298}" type="presOf" srcId="{A9DD1FA6-93D7-A943-A3DB-282E5089D4AE}" destId="{8FE2571E-E020-9A49-A36D-920D64260E52}" srcOrd="0" destOrd="0" presId="urn:microsoft.com/office/officeart/2005/8/layout/radial4"/>
    <dgm:cxn modelId="{CC0A7186-9C45-9648-853B-5DD4423ED336}" type="presOf" srcId="{85B07345-4172-D445-86A0-05E6BD09A8BB}" destId="{51F2F5E6-2FB2-B64B-BD2A-6B6172DA978A}" srcOrd="0" destOrd="0" presId="urn:microsoft.com/office/officeart/2005/8/layout/radial4"/>
    <dgm:cxn modelId="{7E0E7787-923A-CF43-BB8B-7EE798AE45E6}" type="presOf" srcId="{B7AE8D62-1A5B-A247-BA85-B36C848904C6}" destId="{3CE5E4EF-4435-4B4C-BF21-E4F5D867B352}" srcOrd="0" destOrd="0" presId="urn:microsoft.com/office/officeart/2005/8/layout/radial4"/>
    <dgm:cxn modelId="{7DBEA78D-6BD0-404D-BDAA-91CAD290E8A7}" type="presOf" srcId="{6ABFC840-8E93-BB45-9F24-EB709B6FE906}" destId="{7D421329-47ED-F845-9431-CCDC9FA5CB8D}" srcOrd="0" destOrd="0" presId="urn:microsoft.com/office/officeart/2005/8/layout/radial4"/>
    <dgm:cxn modelId="{B5486693-0E9E-AA4E-8882-92DF645AFA69}" type="presOf" srcId="{CAED75F5-6ADD-C54C-94B3-04C02C140A93}" destId="{EC732492-DAB5-4642-8013-736B6C60C69D}" srcOrd="0" destOrd="0" presId="urn:microsoft.com/office/officeart/2005/8/layout/radial4"/>
    <dgm:cxn modelId="{6EECF09A-3D86-CF45-BE08-1BFFB9564F63}" srcId="{D268863D-F95B-8B46-AF27-7E1EE5ACE612}" destId="{DE81E2BB-E6EC-C24E-8FC7-0888BAD59BCE}" srcOrd="5" destOrd="0" parTransId="{5FBF115F-9D8E-EA4C-957B-84343B418D75}" sibTransId="{F544FF9D-0367-CD43-8459-0384DCD2E877}"/>
    <dgm:cxn modelId="{11F5F8AA-C2EF-DF47-A20B-7018B42408CC}" srcId="{D268863D-F95B-8B46-AF27-7E1EE5ACE612}" destId="{5B9C6ED7-0EED-5A4C-94CC-6D60155C1E9A}" srcOrd="2" destOrd="0" parTransId="{A9DD1FA6-93D7-A943-A3DB-282E5089D4AE}" sibTransId="{3616F71F-643B-D446-B7E5-843072E3C73D}"/>
    <dgm:cxn modelId="{E12C74B9-DEF2-7F4F-A781-BC0B7D5D0490}" type="presOf" srcId="{5891C2A5-6CC7-864F-A0D8-9059C1569FED}" destId="{25AFD26D-AFB3-7545-8E43-C6B8AEE7229C}" srcOrd="0" destOrd="0" presId="urn:microsoft.com/office/officeart/2005/8/layout/radial4"/>
    <dgm:cxn modelId="{BB16F4CA-8CAE-234C-8752-CC4F43C30D5B}" type="presOf" srcId="{FFAA0E47-FD71-CC43-85F6-16FBA987F318}" destId="{B8152795-FA66-6C46-A612-556621629D46}" srcOrd="0" destOrd="0" presId="urn:microsoft.com/office/officeart/2005/8/layout/radial4"/>
    <dgm:cxn modelId="{41A200D1-AE96-3C4C-8C41-68FDA8BC82FA}" type="presOf" srcId="{5FBF115F-9D8E-EA4C-957B-84343B418D75}" destId="{F8AD0BBD-2147-164C-9238-962AFFCFA379}" srcOrd="0" destOrd="0" presId="urn:microsoft.com/office/officeart/2005/8/layout/radial4"/>
    <dgm:cxn modelId="{92E44FD9-20B4-6347-96E6-AFDF466A202D}" type="presOf" srcId="{E3DC32FE-9A75-AF44-834F-C34AFB15EB5C}" destId="{CBE8DF1D-F202-4646-B2CD-22F45143350A}" srcOrd="0" destOrd="0" presId="urn:microsoft.com/office/officeart/2005/8/layout/radial4"/>
    <dgm:cxn modelId="{289922DA-AF8F-D540-8EC9-8CC868EAFAC5}" srcId="{5A7EDE9F-D37D-314C-8F5A-E3F639DBE17C}" destId="{D268863D-F95B-8B46-AF27-7E1EE5ACE612}" srcOrd="0" destOrd="0" parTransId="{8DB2FC43-67CB-EF4A-B398-9797035E5A74}" sibTransId="{2891DA39-5786-9A47-BF70-4F68251D2877}"/>
    <dgm:cxn modelId="{B0D8F4F8-C5ED-8745-9079-8475ECE8FBC5}" srcId="{D268863D-F95B-8B46-AF27-7E1EE5ACE612}" destId="{B7AE8D62-1A5B-A247-BA85-B36C848904C6}" srcOrd="4" destOrd="0" parTransId="{E3DC32FE-9A75-AF44-834F-C34AFB15EB5C}" sibTransId="{A35B87C0-150B-0C40-98B5-51B58EC0D161}"/>
    <dgm:cxn modelId="{9F7120DC-DDAC-054F-B011-95AF06C35398}" type="presParOf" srcId="{EADC43F7-C435-FA4D-A404-6AB73757A2CE}" destId="{5CC4649D-FDA3-DB43-895B-DF04C5A9E9E4}" srcOrd="0" destOrd="0" presId="urn:microsoft.com/office/officeart/2005/8/layout/radial4"/>
    <dgm:cxn modelId="{7DFCF79A-BF65-6B4D-BED5-1DA6063AC33C}" type="presParOf" srcId="{EADC43F7-C435-FA4D-A404-6AB73757A2CE}" destId="{51F2F5E6-2FB2-B64B-BD2A-6B6172DA978A}" srcOrd="1" destOrd="0" presId="urn:microsoft.com/office/officeart/2005/8/layout/radial4"/>
    <dgm:cxn modelId="{AD2E5F96-528A-5140-8D0C-5FCA9AB38AAA}" type="presParOf" srcId="{EADC43F7-C435-FA4D-A404-6AB73757A2CE}" destId="{EE783CE7-E746-DB4B-90F9-83BD371B6866}" srcOrd="2" destOrd="0" presId="urn:microsoft.com/office/officeart/2005/8/layout/radial4"/>
    <dgm:cxn modelId="{58FA1D01-81B3-FC49-9209-291BDC4DB8A9}" type="presParOf" srcId="{EADC43F7-C435-FA4D-A404-6AB73757A2CE}" destId="{EC732492-DAB5-4642-8013-736B6C60C69D}" srcOrd="3" destOrd="0" presId="urn:microsoft.com/office/officeart/2005/8/layout/radial4"/>
    <dgm:cxn modelId="{9C9EDA0F-C2A3-3643-8C97-D6F2CACB9C2C}" type="presParOf" srcId="{EADC43F7-C435-FA4D-A404-6AB73757A2CE}" destId="{25AFD26D-AFB3-7545-8E43-C6B8AEE7229C}" srcOrd="4" destOrd="0" presId="urn:microsoft.com/office/officeart/2005/8/layout/radial4"/>
    <dgm:cxn modelId="{D79FF02D-9751-454D-9D9B-0FC8D04EC7A4}" type="presParOf" srcId="{EADC43F7-C435-FA4D-A404-6AB73757A2CE}" destId="{8FE2571E-E020-9A49-A36D-920D64260E52}" srcOrd="5" destOrd="0" presId="urn:microsoft.com/office/officeart/2005/8/layout/radial4"/>
    <dgm:cxn modelId="{D85046FD-6D40-274D-873C-4B4BECCA0B7B}" type="presParOf" srcId="{EADC43F7-C435-FA4D-A404-6AB73757A2CE}" destId="{D4CC8E40-0BE7-5145-84A7-4FB02FD6A0B0}" srcOrd="6" destOrd="0" presId="urn:microsoft.com/office/officeart/2005/8/layout/radial4"/>
    <dgm:cxn modelId="{D8F0E804-A379-D645-AC08-608F081480BF}" type="presParOf" srcId="{EADC43F7-C435-FA4D-A404-6AB73757A2CE}" destId="{7D421329-47ED-F845-9431-CCDC9FA5CB8D}" srcOrd="7" destOrd="0" presId="urn:microsoft.com/office/officeart/2005/8/layout/radial4"/>
    <dgm:cxn modelId="{60132D31-DC8D-B24B-A601-133C71A9D7DF}" type="presParOf" srcId="{EADC43F7-C435-FA4D-A404-6AB73757A2CE}" destId="{B8152795-FA66-6C46-A612-556621629D46}" srcOrd="8" destOrd="0" presId="urn:microsoft.com/office/officeart/2005/8/layout/radial4"/>
    <dgm:cxn modelId="{CA329178-7541-454D-83DA-72C721A3E9D5}" type="presParOf" srcId="{EADC43F7-C435-FA4D-A404-6AB73757A2CE}" destId="{CBE8DF1D-F202-4646-B2CD-22F45143350A}" srcOrd="9" destOrd="0" presId="urn:microsoft.com/office/officeart/2005/8/layout/radial4"/>
    <dgm:cxn modelId="{B4C17A12-BA81-0B48-B9C8-669D0B79E1C5}" type="presParOf" srcId="{EADC43F7-C435-FA4D-A404-6AB73757A2CE}" destId="{3CE5E4EF-4435-4B4C-BF21-E4F5D867B352}" srcOrd="10" destOrd="0" presId="urn:microsoft.com/office/officeart/2005/8/layout/radial4"/>
    <dgm:cxn modelId="{9A41E920-876B-C449-B3EF-DCF4EB0A49C9}" type="presParOf" srcId="{EADC43F7-C435-FA4D-A404-6AB73757A2CE}" destId="{F8AD0BBD-2147-164C-9238-962AFFCFA379}" srcOrd="11" destOrd="0" presId="urn:microsoft.com/office/officeart/2005/8/layout/radial4"/>
    <dgm:cxn modelId="{8DE36463-B287-8844-B1EF-6F752C886563}" type="presParOf" srcId="{EADC43F7-C435-FA4D-A404-6AB73757A2CE}" destId="{93522BA8-3DF6-4E43-A891-14910774D7F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2607-B30E-7A4F-BED6-D953E9C92F3C}">
      <dsp:nvSpPr>
        <dsp:cNvPr id="0" name=""/>
        <dsp:cNvSpPr/>
      </dsp:nvSpPr>
      <dsp:spPr>
        <a:xfrm>
          <a:off x="0" y="404285"/>
          <a:ext cx="2155832" cy="1293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hypothesis</a:t>
          </a:r>
        </a:p>
      </dsp:txBody>
      <dsp:txXfrm>
        <a:off x="0" y="404285"/>
        <a:ext cx="2155832" cy="1293499"/>
      </dsp:txXfrm>
    </dsp:sp>
    <dsp:sp modelId="{D99FC6CA-935E-BC4D-85CB-15F892F51C97}">
      <dsp:nvSpPr>
        <dsp:cNvPr id="0" name=""/>
        <dsp:cNvSpPr/>
      </dsp:nvSpPr>
      <dsp:spPr>
        <a:xfrm>
          <a:off x="2371415" y="404285"/>
          <a:ext cx="2155832" cy="12934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assumption</a:t>
          </a:r>
        </a:p>
      </dsp:txBody>
      <dsp:txXfrm>
        <a:off x="2371415" y="404285"/>
        <a:ext cx="2155832" cy="1293499"/>
      </dsp:txXfrm>
    </dsp:sp>
    <dsp:sp modelId="{7DF5F402-B3C6-6043-ABBC-E2508E219C7E}">
      <dsp:nvSpPr>
        <dsp:cNvPr id="0" name=""/>
        <dsp:cNvSpPr/>
      </dsp:nvSpPr>
      <dsp:spPr>
        <a:xfrm>
          <a:off x="4742830" y="404285"/>
          <a:ext cx="2155832" cy="12934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proof</a:t>
          </a:r>
        </a:p>
      </dsp:txBody>
      <dsp:txXfrm>
        <a:off x="4742830" y="404285"/>
        <a:ext cx="2155832" cy="1293499"/>
      </dsp:txXfrm>
    </dsp:sp>
    <dsp:sp modelId="{55B4EB51-80E7-A344-91B4-E5472694D773}">
      <dsp:nvSpPr>
        <dsp:cNvPr id="0" name=""/>
        <dsp:cNvSpPr/>
      </dsp:nvSpPr>
      <dsp:spPr>
        <a:xfrm>
          <a:off x="0" y="1913367"/>
          <a:ext cx="2155832" cy="12934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evidence</a:t>
          </a:r>
        </a:p>
      </dsp:txBody>
      <dsp:txXfrm>
        <a:off x="0" y="1913367"/>
        <a:ext cx="2155832" cy="1293499"/>
      </dsp:txXfrm>
    </dsp:sp>
    <dsp:sp modelId="{229C60BF-F40B-0946-817F-AEB59D8C825B}">
      <dsp:nvSpPr>
        <dsp:cNvPr id="0" name=""/>
        <dsp:cNvSpPr/>
      </dsp:nvSpPr>
      <dsp:spPr>
        <a:xfrm>
          <a:off x="2371415" y="1913367"/>
          <a:ext cx="2155832" cy="12934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principle</a:t>
          </a:r>
        </a:p>
      </dsp:txBody>
      <dsp:txXfrm>
        <a:off x="2371415" y="1913367"/>
        <a:ext cx="2155832" cy="1293499"/>
      </dsp:txXfrm>
    </dsp:sp>
    <dsp:sp modelId="{4CF01FC8-0359-854C-BC47-42F8D9352D36}">
      <dsp:nvSpPr>
        <dsp:cNvPr id="0" name=""/>
        <dsp:cNvSpPr/>
      </dsp:nvSpPr>
      <dsp:spPr>
        <a:xfrm>
          <a:off x="4742830" y="1913367"/>
          <a:ext cx="2155832" cy="1293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induction</a:t>
          </a:r>
        </a:p>
      </dsp:txBody>
      <dsp:txXfrm>
        <a:off x="4742830" y="1913367"/>
        <a:ext cx="2155832" cy="1293499"/>
      </dsp:txXfrm>
    </dsp:sp>
    <dsp:sp modelId="{82ED9FEB-CAEE-264A-9C82-3E8D3B417E51}">
      <dsp:nvSpPr>
        <dsp:cNvPr id="0" name=""/>
        <dsp:cNvSpPr/>
      </dsp:nvSpPr>
      <dsp:spPr>
        <a:xfrm>
          <a:off x="1185707" y="3422450"/>
          <a:ext cx="2155832" cy="12934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law</a:t>
          </a:r>
        </a:p>
      </dsp:txBody>
      <dsp:txXfrm>
        <a:off x="1185707" y="3422450"/>
        <a:ext cx="2155832" cy="1293499"/>
      </dsp:txXfrm>
    </dsp:sp>
    <dsp:sp modelId="{5C2C168A-E82B-6B40-86F6-BBC7AB7EF09C}">
      <dsp:nvSpPr>
        <dsp:cNvPr id="0" name=""/>
        <dsp:cNvSpPr/>
      </dsp:nvSpPr>
      <dsp:spPr>
        <a:xfrm>
          <a:off x="3557123" y="3422450"/>
          <a:ext cx="2155832" cy="12934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others?</a:t>
          </a:r>
        </a:p>
      </dsp:txBody>
      <dsp:txXfrm>
        <a:off x="3557123" y="3422450"/>
        <a:ext cx="2155832" cy="1293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1846-9C2B-154F-99E8-FC6C1C815CF5}">
      <dsp:nvSpPr>
        <dsp:cNvPr id="0" name=""/>
        <dsp:cNvSpPr/>
      </dsp:nvSpPr>
      <dsp:spPr>
        <a:xfrm>
          <a:off x="2515" y="14438"/>
          <a:ext cx="2452580" cy="662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38</a:t>
          </a:r>
        </a:p>
      </dsp:txBody>
      <dsp:txXfrm>
        <a:off x="2515" y="14438"/>
        <a:ext cx="2452580" cy="662400"/>
      </dsp:txXfrm>
    </dsp:sp>
    <dsp:sp modelId="{74339104-F281-994E-A853-997A0BC02E70}">
      <dsp:nvSpPr>
        <dsp:cNvPr id="0" name=""/>
        <dsp:cNvSpPr/>
      </dsp:nvSpPr>
      <dsp:spPr>
        <a:xfrm>
          <a:off x="2515" y="676838"/>
          <a:ext cx="2452580" cy="51770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Accuracy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Assertion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Assumption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Belief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Blunder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Control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Data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Deduction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Dependent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Empirical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Error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Evidence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Explanation</a:t>
          </a:r>
        </a:p>
      </dsp:txBody>
      <dsp:txXfrm>
        <a:off x="2515" y="676838"/>
        <a:ext cx="2452580" cy="5177070"/>
      </dsp:txXfrm>
    </dsp:sp>
    <dsp:sp modelId="{0C01A368-B9EA-8844-B440-A1A90A5CE31E}">
      <dsp:nvSpPr>
        <dsp:cNvPr id="0" name=""/>
        <dsp:cNvSpPr/>
      </dsp:nvSpPr>
      <dsp:spPr>
        <a:xfrm>
          <a:off x="2798457" y="14438"/>
          <a:ext cx="2452580" cy="662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important</a:t>
          </a:r>
        </a:p>
      </dsp:txBody>
      <dsp:txXfrm>
        <a:off x="2798457" y="14438"/>
        <a:ext cx="2452580" cy="662400"/>
      </dsp:txXfrm>
    </dsp:sp>
    <dsp:sp modelId="{64E3F36D-3B38-5349-8B91-25226DE726DF}">
      <dsp:nvSpPr>
        <dsp:cNvPr id="0" name=""/>
        <dsp:cNvSpPr/>
      </dsp:nvSpPr>
      <dsp:spPr>
        <a:xfrm>
          <a:off x="2798457" y="676838"/>
          <a:ext cx="2452580" cy="51770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Fact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Faith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Falsifiable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Hypothesis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Independent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Induction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Knowledge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Law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Objective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Parameter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Precision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Prediction</a:t>
          </a:r>
        </a:p>
      </dsp:txBody>
      <dsp:txXfrm>
        <a:off x="2798457" y="676838"/>
        <a:ext cx="2452580" cy="5177070"/>
      </dsp:txXfrm>
    </dsp:sp>
    <dsp:sp modelId="{18E8AC56-E9EE-404E-BFC6-47025DBE19B1}">
      <dsp:nvSpPr>
        <dsp:cNvPr id="0" name=""/>
        <dsp:cNvSpPr/>
      </dsp:nvSpPr>
      <dsp:spPr>
        <a:xfrm>
          <a:off x="5594399" y="14438"/>
          <a:ext cx="2452580" cy="662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terms</a:t>
          </a:r>
        </a:p>
      </dsp:txBody>
      <dsp:txXfrm>
        <a:off x="5594399" y="14438"/>
        <a:ext cx="2452580" cy="662400"/>
      </dsp:txXfrm>
    </dsp:sp>
    <dsp:sp modelId="{6414C223-9811-DB46-B4F2-565AFF9EED55}">
      <dsp:nvSpPr>
        <dsp:cNvPr id="0" name=""/>
        <dsp:cNvSpPr/>
      </dsp:nvSpPr>
      <dsp:spPr>
        <a:xfrm>
          <a:off x="5594399" y="676838"/>
          <a:ext cx="2452580" cy="51770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Principle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Proof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Pseudoscience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Relationship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Repeatable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Science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Scientific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Subjective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System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Theory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Truth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Variable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…</a:t>
          </a:r>
        </a:p>
      </dsp:txBody>
      <dsp:txXfrm>
        <a:off x="5594399" y="676838"/>
        <a:ext cx="2452580" cy="5177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F475-6825-3A4D-8915-CE3479DB38E1}">
      <dsp:nvSpPr>
        <dsp:cNvPr id="0" name=""/>
        <dsp:cNvSpPr/>
      </dsp:nvSpPr>
      <dsp:spPr>
        <a:xfrm rot="5400000">
          <a:off x="-279125" y="279182"/>
          <a:ext cx="1860839" cy="13025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 rot="-5400000">
        <a:off x="2" y="651350"/>
        <a:ext cx="1302587" cy="558252"/>
      </dsp:txXfrm>
    </dsp:sp>
    <dsp:sp modelId="{4581A8FF-71B2-6C47-9BE3-8F45ACFE927F}">
      <dsp:nvSpPr>
        <dsp:cNvPr id="0" name=""/>
        <dsp:cNvSpPr/>
      </dsp:nvSpPr>
      <dsp:spPr>
        <a:xfrm rot="5400000">
          <a:off x="3094520" y="-1791877"/>
          <a:ext cx="1209545" cy="4793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Generating principles through induction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Explaining and predicting through deduction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Observing and recording data</a:t>
          </a:r>
        </a:p>
      </dsp:txBody>
      <dsp:txXfrm rot="-5400000">
        <a:off x="1302587" y="59101"/>
        <a:ext cx="4734367" cy="1091455"/>
      </dsp:txXfrm>
    </dsp:sp>
    <dsp:sp modelId="{DBE894AA-56A2-914E-8148-03BACD174210}">
      <dsp:nvSpPr>
        <dsp:cNvPr id="0" name=""/>
        <dsp:cNvSpPr/>
      </dsp:nvSpPr>
      <dsp:spPr>
        <a:xfrm rot="5400000">
          <a:off x="-279125" y="1948296"/>
          <a:ext cx="1860839" cy="13025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 rot="-5400000">
        <a:off x="2" y="2320464"/>
        <a:ext cx="1302587" cy="558252"/>
      </dsp:txXfrm>
    </dsp:sp>
    <dsp:sp modelId="{387C4836-C691-A54B-9713-6954AAC84357}">
      <dsp:nvSpPr>
        <dsp:cNvPr id="0" name=""/>
        <dsp:cNvSpPr/>
      </dsp:nvSpPr>
      <dsp:spPr>
        <a:xfrm rot="5400000">
          <a:off x="3094520" y="-122763"/>
          <a:ext cx="1209545" cy="4793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Identifying and controlling variables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Constructing a graph to ﬁnd relationships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Designing and conducting scientiﬁc investigations</a:t>
          </a:r>
        </a:p>
      </dsp:txBody>
      <dsp:txXfrm rot="-5400000">
        <a:off x="1302587" y="1728215"/>
        <a:ext cx="4734367" cy="1091455"/>
      </dsp:txXfrm>
    </dsp:sp>
    <dsp:sp modelId="{5F7FF84E-8CD8-9C42-8EAB-35683F6E5467}">
      <dsp:nvSpPr>
        <dsp:cNvPr id="0" name=""/>
        <dsp:cNvSpPr/>
      </dsp:nvSpPr>
      <dsp:spPr>
        <a:xfrm rot="5400000">
          <a:off x="-279125" y="3617410"/>
          <a:ext cx="1860839" cy="13025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 rot="-5400000">
        <a:off x="2" y="3989578"/>
        <a:ext cx="1302587" cy="558252"/>
      </dsp:txXfrm>
    </dsp:sp>
    <dsp:sp modelId="{E1AA2D85-7ED2-884F-836A-7D7BBFFC4BB6}">
      <dsp:nvSpPr>
        <dsp:cNvPr id="0" name=""/>
        <dsp:cNvSpPr/>
      </dsp:nvSpPr>
      <dsp:spPr>
        <a:xfrm rot="5400000">
          <a:off x="3094520" y="1546350"/>
          <a:ext cx="1209545" cy="4793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Using technology and math during investigations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Drawing conclusions from evidence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Communicating results</a:t>
          </a:r>
        </a:p>
      </dsp:txBody>
      <dsp:txXfrm rot="-5400000">
        <a:off x="1302587" y="3397329"/>
        <a:ext cx="4734367" cy="1091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0C2D-E341-7842-A43E-1380503952A0}">
      <dsp:nvSpPr>
        <dsp:cNvPr id="0" name=""/>
        <dsp:cNvSpPr/>
      </dsp:nvSpPr>
      <dsp:spPr>
        <a:xfrm>
          <a:off x="0" y="410230"/>
          <a:ext cx="728297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760EFA-FD6A-0849-A856-A9A5497D57C6}">
      <dsp:nvSpPr>
        <dsp:cNvPr id="0" name=""/>
        <dsp:cNvSpPr/>
      </dsp:nvSpPr>
      <dsp:spPr>
        <a:xfrm>
          <a:off x="354191" y="11710"/>
          <a:ext cx="6923059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95" tIns="0" rIns="1926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NOS is not learned effectively through “osmosis.”</a:t>
          </a:r>
        </a:p>
      </dsp:txBody>
      <dsp:txXfrm>
        <a:off x="393099" y="50618"/>
        <a:ext cx="6845243" cy="719224"/>
      </dsp:txXfrm>
    </dsp:sp>
    <dsp:sp modelId="{6B09D7CA-3425-FD4D-A06D-8D79CDB4FA25}">
      <dsp:nvSpPr>
        <dsp:cNvPr id="0" name=""/>
        <dsp:cNvSpPr/>
      </dsp:nvSpPr>
      <dsp:spPr>
        <a:xfrm>
          <a:off x="0" y="1634950"/>
          <a:ext cx="728297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8E0115-C932-7F4E-8712-026222B0D1A8}">
      <dsp:nvSpPr>
        <dsp:cNvPr id="0" name=""/>
        <dsp:cNvSpPr/>
      </dsp:nvSpPr>
      <dsp:spPr>
        <a:xfrm>
          <a:off x="364148" y="1236430"/>
          <a:ext cx="6885211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95" tIns="0" rIns="1926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NOS literacy is not developed after only one lesson.</a:t>
          </a:r>
        </a:p>
      </dsp:txBody>
      <dsp:txXfrm>
        <a:off x="403056" y="1275338"/>
        <a:ext cx="6807395" cy="719224"/>
      </dsp:txXfrm>
    </dsp:sp>
    <dsp:sp modelId="{49375CA8-C792-3B4F-BB8B-AE4CD2CFD56C}">
      <dsp:nvSpPr>
        <dsp:cNvPr id="0" name=""/>
        <dsp:cNvSpPr/>
      </dsp:nvSpPr>
      <dsp:spPr>
        <a:xfrm>
          <a:off x="0" y="2859670"/>
          <a:ext cx="728297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480B7B-D5F9-1E4F-B493-B745981B6C8D}">
      <dsp:nvSpPr>
        <dsp:cNvPr id="0" name=""/>
        <dsp:cNvSpPr/>
      </dsp:nvSpPr>
      <dsp:spPr>
        <a:xfrm>
          <a:off x="358814" y="2461150"/>
          <a:ext cx="6921844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95" tIns="0" rIns="1926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NOS is learned through multiple and varied means.</a:t>
          </a:r>
        </a:p>
      </dsp:txBody>
      <dsp:txXfrm>
        <a:off x="397722" y="2500058"/>
        <a:ext cx="6844028" cy="719224"/>
      </dsp:txXfrm>
    </dsp:sp>
    <dsp:sp modelId="{9E72D323-FBCC-334C-8BAA-4C1B59B76D07}">
      <dsp:nvSpPr>
        <dsp:cNvPr id="0" name=""/>
        <dsp:cNvSpPr/>
      </dsp:nvSpPr>
      <dsp:spPr>
        <a:xfrm>
          <a:off x="0" y="4084390"/>
          <a:ext cx="728297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41A42-DF0C-0C48-844F-EAD7548BABBD}">
      <dsp:nvSpPr>
        <dsp:cNvPr id="0" name=""/>
        <dsp:cNvSpPr/>
      </dsp:nvSpPr>
      <dsp:spPr>
        <a:xfrm>
          <a:off x="333318" y="3706689"/>
          <a:ext cx="6949652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95" tIns="0" rIns="19269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 have proposed a NOS Learning Model…</a:t>
          </a:r>
        </a:p>
      </dsp:txBody>
      <dsp:txXfrm>
        <a:off x="372226" y="3745597"/>
        <a:ext cx="6871836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649D-FDA3-DB43-895B-DF04C5A9E9E4}">
      <dsp:nvSpPr>
        <dsp:cNvPr id="0" name=""/>
        <dsp:cNvSpPr/>
      </dsp:nvSpPr>
      <dsp:spPr>
        <a:xfrm>
          <a:off x="2659841" y="3030540"/>
          <a:ext cx="1946557" cy="1946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Achieving NOS Literacy</a:t>
          </a:r>
        </a:p>
      </dsp:txBody>
      <dsp:txXfrm>
        <a:off x="2944908" y="3315607"/>
        <a:ext cx="1376423" cy="1376423"/>
      </dsp:txXfrm>
    </dsp:sp>
    <dsp:sp modelId="{51F2F5E6-2FB2-B64B-BD2A-6B6172DA978A}">
      <dsp:nvSpPr>
        <dsp:cNvPr id="0" name=""/>
        <dsp:cNvSpPr/>
      </dsp:nvSpPr>
      <dsp:spPr>
        <a:xfrm rot="10800000">
          <a:off x="682029" y="3726435"/>
          <a:ext cx="1869032" cy="554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83CE7-E746-DB4B-90F9-83BD371B6866}">
      <dsp:nvSpPr>
        <dsp:cNvPr id="0" name=""/>
        <dsp:cNvSpPr/>
      </dsp:nvSpPr>
      <dsp:spPr>
        <a:xfrm>
          <a:off x="734" y="3458783"/>
          <a:ext cx="1362590" cy="1090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Background Readings</a:t>
          </a:r>
        </a:p>
      </dsp:txBody>
      <dsp:txXfrm>
        <a:off x="32661" y="3490710"/>
        <a:ext cx="1298736" cy="1026218"/>
      </dsp:txXfrm>
    </dsp:sp>
    <dsp:sp modelId="{EC732492-DAB5-4642-8013-736B6C60C69D}">
      <dsp:nvSpPr>
        <dsp:cNvPr id="0" name=""/>
        <dsp:cNvSpPr/>
      </dsp:nvSpPr>
      <dsp:spPr>
        <a:xfrm rot="12960000">
          <a:off x="1067160" y="2541122"/>
          <a:ext cx="1869032" cy="554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FD26D-AFB3-7545-8E43-C6B8AEE7229C}">
      <dsp:nvSpPr>
        <dsp:cNvPr id="0" name=""/>
        <dsp:cNvSpPr/>
      </dsp:nvSpPr>
      <dsp:spPr>
        <a:xfrm>
          <a:off x="564342" y="1724175"/>
          <a:ext cx="1362590" cy="1090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Explicit Characterization</a:t>
          </a:r>
        </a:p>
      </dsp:txBody>
      <dsp:txXfrm>
        <a:off x="596269" y="1756102"/>
        <a:ext cx="1298736" cy="1026218"/>
      </dsp:txXfrm>
    </dsp:sp>
    <dsp:sp modelId="{8FE2571E-E020-9A49-A36D-920D64260E52}">
      <dsp:nvSpPr>
        <dsp:cNvPr id="0" name=""/>
        <dsp:cNvSpPr/>
      </dsp:nvSpPr>
      <dsp:spPr>
        <a:xfrm rot="15120000">
          <a:off x="2075447" y="1808558"/>
          <a:ext cx="1869032" cy="554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C8E40-0BE7-5145-84A7-4FB02FD6A0B0}">
      <dsp:nvSpPr>
        <dsp:cNvPr id="0" name=""/>
        <dsp:cNvSpPr/>
      </dsp:nvSpPr>
      <dsp:spPr>
        <a:xfrm>
          <a:off x="2039887" y="652129"/>
          <a:ext cx="1362590" cy="1090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Study Discussions</a:t>
          </a:r>
        </a:p>
      </dsp:txBody>
      <dsp:txXfrm>
        <a:off x="2071814" y="684056"/>
        <a:ext cx="1298736" cy="1026218"/>
      </dsp:txXfrm>
    </dsp:sp>
    <dsp:sp modelId="{7D421329-47ED-F845-9431-CCDC9FA5CB8D}">
      <dsp:nvSpPr>
        <dsp:cNvPr id="0" name=""/>
        <dsp:cNvSpPr/>
      </dsp:nvSpPr>
      <dsp:spPr>
        <a:xfrm rot="17280000">
          <a:off x="3321759" y="1808558"/>
          <a:ext cx="1869032" cy="554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2795-FA66-6C46-A612-556621629D46}">
      <dsp:nvSpPr>
        <dsp:cNvPr id="0" name=""/>
        <dsp:cNvSpPr/>
      </dsp:nvSpPr>
      <dsp:spPr>
        <a:xfrm>
          <a:off x="3863762" y="652129"/>
          <a:ext cx="1362590" cy="10900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Inquiry-oriented Learning</a:t>
          </a:r>
        </a:p>
      </dsp:txBody>
      <dsp:txXfrm>
        <a:off x="3895689" y="684056"/>
        <a:ext cx="1298736" cy="1026218"/>
      </dsp:txXfrm>
    </dsp:sp>
    <dsp:sp modelId="{CBE8DF1D-F202-4646-B2CD-22F45143350A}">
      <dsp:nvSpPr>
        <dsp:cNvPr id="0" name=""/>
        <dsp:cNvSpPr/>
      </dsp:nvSpPr>
      <dsp:spPr>
        <a:xfrm rot="19440000">
          <a:off x="4330046" y="2541122"/>
          <a:ext cx="1869032" cy="554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5E4EF-4435-4B4C-BF21-E4F5D867B352}">
      <dsp:nvSpPr>
        <dsp:cNvPr id="0" name=""/>
        <dsp:cNvSpPr/>
      </dsp:nvSpPr>
      <dsp:spPr>
        <a:xfrm>
          <a:off x="5339307" y="1724175"/>
          <a:ext cx="1362590" cy="10900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Historical  Studies</a:t>
          </a:r>
        </a:p>
      </dsp:txBody>
      <dsp:txXfrm>
        <a:off x="5371234" y="1756102"/>
        <a:ext cx="1298736" cy="1026218"/>
      </dsp:txXfrm>
    </dsp:sp>
    <dsp:sp modelId="{F8AD0BBD-2147-164C-9238-962AFFCFA379}">
      <dsp:nvSpPr>
        <dsp:cNvPr id="0" name=""/>
        <dsp:cNvSpPr/>
      </dsp:nvSpPr>
      <dsp:spPr>
        <a:xfrm>
          <a:off x="4715178" y="3726435"/>
          <a:ext cx="1869032" cy="554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22BA8-3DF6-4E43-A891-14910774D7FF}">
      <dsp:nvSpPr>
        <dsp:cNvPr id="0" name=""/>
        <dsp:cNvSpPr/>
      </dsp:nvSpPr>
      <dsp:spPr>
        <a:xfrm>
          <a:off x="5902915" y="3458783"/>
          <a:ext cx="1362590" cy="1090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Varied Assessments</a:t>
          </a:r>
        </a:p>
      </dsp:txBody>
      <dsp:txXfrm>
        <a:off x="5934842" y="3490710"/>
        <a:ext cx="1298736" cy="102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6A4B7-2BEE-8141-A652-520A728558B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55C31-787E-7D4C-BCC6-2480653C6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55C31-787E-7D4C-BCC6-2480653C61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3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02CA-2C68-9F4A-91A9-C07E53F8B47F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395A-7A22-834B-A55B-94847B20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Tea</a:t>
            </a:r>
            <a:r>
              <a:rPr lang="en-US" b="1" dirty="0">
                <a:solidFill>
                  <a:srgbClr val="FF383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ch</a:t>
            </a:r>
            <a:r>
              <a:rPr lang="en-US" b="1" dirty="0"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ing</a:t>
            </a:r>
            <a:r>
              <a:rPr lang="en-US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n-US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rgbClr val="008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Nat</a:t>
            </a:r>
            <a:r>
              <a:rPr lang="en-US" b="1" dirty="0">
                <a:solidFill>
                  <a:srgbClr val="3366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ure</a:t>
            </a:r>
            <a:r>
              <a:rPr lang="en-US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of </a:t>
            </a:r>
            <a:r>
              <a:rPr lang="en-US" b="1" dirty="0">
                <a:solidFill>
                  <a:srgbClr val="00009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Scie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Carl J. Wenning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Illinois State University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Rebecca E. Vieyra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Colorado</a:t>
            </a:r>
          </a:p>
        </p:txBody>
      </p:sp>
    </p:spTree>
    <p:extLst>
      <p:ext uri="{BB962C8B-B14F-4D97-AF65-F5344CB8AC3E}">
        <p14:creationId xmlns:p14="http://schemas.microsoft.com/office/powerpoint/2010/main" val="204375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0364"/>
            <a:ext cx="8229600" cy="5455799"/>
          </a:xfrm>
        </p:spPr>
        <p:txBody>
          <a:bodyPr>
            <a:normAutofit/>
          </a:bodyPr>
          <a:lstStyle/>
          <a:p>
            <a:r>
              <a:rPr lang="en-US" sz="2400" dirty="0"/>
              <a:t>The more unconventional a claim, the greater the requirement for supporting evidence.</a:t>
            </a:r>
          </a:p>
          <a:p>
            <a:pPr lvl="0"/>
            <a:r>
              <a:rPr lang="en-US" sz="2400" dirty="0"/>
              <a:t>Scientists must not make selective use of evidence.</a:t>
            </a:r>
          </a:p>
          <a:p>
            <a:pPr lvl="0"/>
            <a:r>
              <a:rPr lang="en-US" sz="2400" dirty="0"/>
              <a:t>Only one positive instance is required to refute a negative claim.</a:t>
            </a:r>
          </a:p>
          <a:p>
            <a:pPr lvl="0"/>
            <a:r>
              <a:rPr lang="en-US" sz="2400" dirty="0"/>
              <a:t>Multiple positive instances alone cannot prove a positive claim unless all cases are examined.</a:t>
            </a:r>
          </a:p>
          <a:p>
            <a:pPr lvl="0"/>
            <a:r>
              <a:rPr lang="en-US" sz="2400" dirty="0"/>
              <a:t>One should not assume as certain that which one is attempting to demonstrate.</a:t>
            </a:r>
          </a:p>
          <a:p>
            <a:pPr lvl="0"/>
            <a:r>
              <a:rPr lang="en-US" sz="2400" dirty="0"/>
              <a:t>If several explanations account for the same phenomenon, the simplest</a:t>
            </a:r>
            <a:r>
              <a:rPr lang="en-US" sz="2400" i="1" dirty="0"/>
              <a:t> </a:t>
            </a:r>
            <a:r>
              <a:rPr lang="en-US" sz="2400" dirty="0"/>
              <a:t>explanation is preferred (Ockham’s razor).</a:t>
            </a:r>
          </a:p>
          <a:p>
            <a:pPr lvl="0"/>
            <a:r>
              <a:rPr lang="en-US" sz="2400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249689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 of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/>
              <a:t>All laws of science are universal and not merely local.</a:t>
            </a:r>
          </a:p>
          <a:p>
            <a:pPr lvl="0"/>
            <a:r>
              <a:rPr lang="en-US" sz="2400" dirty="0"/>
              <a:t>Nature operates consistently in both time and space.</a:t>
            </a:r>
          </a:p>
          <a:p>
            <a:pPr lvl="0"/>
            <a:r>
              <a:rPr lang="en-US" sz="2400" dirty="0"/>
              <a:t>No observed effect exists without a natural cause.</a:t>
            </a:r>
          </a:p>
          <a:p>
            <a:pPr lvl="0"/>
            <a:r>
              <a:rPr lang="en-US" sz="2400" dirty="0"/>
              <a:t>Scientists do not accept explanations for which no test is available.</a:t>
            </a:r>
          </a:p>
          <a:p>
            <a:pPr lvl="0"/>
            <a:r>
              <a:rPr lang="en-US" sz="2400" dirty="0"/>
              <a:t>Science admits natural entities whose existence can be theoretically inferred through reason.</a:t>
            </a:r>
          </a:p>
          <a:p>
            <a:pPr lvl="0"/>
            <a:r>
              <a:rPr lang="en-US" sz="2400" dirty="0"/>
              <a:t>Scientiﬁc knowledge is durable but tentative</a:t>
            </a:r>
          </a:p>
          <a:p>
            <a:pPr lvl="0"/>
            <a:r>
              <a:rPr lang="en-US" sz="2400" dirty="0"/>
              <a:t>Proofs beyond a reasonable doubt are possible.</a:t>
            </a:r>
          </a:p>
          <a:p>
            <a:pPr lvl="0"/>
            <a:r>
              <a:rPr lang="en-US" sz="2400" dirty="0"/>
              <a:t>Science is not a private matter.</a:t>
            </a:r>
          </a:p>
          <a:p>
            <a:pPr lvl="0"/>
            <a:r>
              <a:rPr lang="en-US" sz="2400" dirty="0"/>
              <a:t>CAUTION: These philosophical statements </a:t>
            </a:r>
            <a:r>
              <a:rPr lang="en-US" sz="2400" u="sng" dirty="0"/>
              <a:t>should</a:t>
            </a:r>
            <a:r>
              <a:rPr lang="en-US" sz="2400" dirty="0"/>
              <a:t> preclude scientism. Scientism is a self-refuting claim.</a:t>
            </a:r>
          </a:p>
        </p:txBody>
      </p:sp>
    </p:spTree>
    <p:extLst>
      <p:ext uri="{BB962C8B-B14F-4D97-AF65-F5344CB8AC3E}">
        <p14:creationId xmlns:p14="http://schemas.microsoft.com/office/powerpoint/2010/main" val="372397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Dispositions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curious and skeptical</a:t>
            </a:r>
          </a:p>
          <a:p>
            <a:pPr lvl="0"/>
            <a:r>
              <a:rPr lang="en-US" dirty="0"/>
              <a:t>objective and not dogmatic</a:t>
            </a:r>
          </a:p>
          <a:p>
            <a:pPr lvl="0"/>
            <a:r>
              <a:rPr lang="en-US" dirty="0"/>
              <a:t>creative and logical</a:t>
            </a:r>
          </a:p>
          <a:p>
            <a:pPr lvl="0"/>
            <a:r>
              <a:rPr lang="en-US" dirty="0"/>
              <a:t>honest and trustworthy</a:t>
            </a:r>
          </a:p>
          <a:p>
            <a:pPr lvl="0"/>
            <a:r>
              <a:rPr lang="en-US" dirty="0"/>
              <a:t>courageous yet empathic </a:t>
            </a:r>
          </a:p>
          <a:p>
            <a:pPr lvl="0"/>
            <a:r>
              <a:rPr lang="en-US" dirty="0"/>
              <a:t>autonomous and confident</a:t>
            </a:r>
          </a:p>
          <a:p>
            <a:pPr lvl="0"/>
            <a:r>
              <a:rPr lang="en-US" dirty="0"/>
              <a:t>Others?</a:t>
            </a:r>
          </a:p>
        </p:txBody>
      </p:sp>
      <p:pic>
        <p:nvPicPr>
          <p:cNvPr id="5" name="Picture 4" descr="beakerbunse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" b="100000" l="0" r="100000">
                        <a14:foregroundMark x1="12963" y1="35959" x2="12963" y2="35959"/>
                        <a14:foregroundMark x1="6019" y1="43151" x2="6019" y2="43151"/>
                        <a14:foregroundMark x1="40278" y1="16781" x2="40278" y2="16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57" y="1643770"/>
            <a:ext cx="2743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There exists a scientiﬁc method that is general and universal.</a:t>
            </a:r>
          </a:p>
          <a:p>
            <a:pPr lvl="0"/>
            <a:r>
              <a:rPr lang="en-US" dirty="0"/>
              <a:t>Hypotheses are only educated guesses.</a:t>
            </a:r>
          </a:p>
          <a:p>
            <a:pPr lvl="0"/>
            <a:r>
              <a:rPr lang="en-US" dirty="0"/>
              <a:t>Hypotheses turn into theories that eventually become laws.</a:t>
            </a:r>
          </a:p>
          <a:p>
            <a:pPr lvl="0"/>
            <a:r>
              <a:rPr lang="en-US" dirty="0"/>
              <a:t>Scientiﬁc knowledge is based mainly on experiment.</a:t>
            </a:r>
          </a:p>
          <a:p>
            <a:pPr lvl="0"/>
            <a:r>
              <a:rPr lang="en-US" dirty="0"/>
              <a:t>High objectivity is the hallmark of science.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5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340"/>
            <a:ext cx="8229600" cy="5208823"/>
          </a:xfrm>
        </p:spPr>
        <p:txBody>
          <a:bodyPr/>
          <a:lstStyle/>
          <a:p>
            <a:pPr lvl="0"/>
            <a:r>
              <a:rPr lang="en-US" dirty="0"/>
              <a:t>Scientists always review and check the work of their colleagues.</a:t>
            </a:r>
          </a:p>
          <a:p>
            <a:pPr lvl="0"/>
            <a:r>
              <a:rPr lang="en-US" dirty="0"/>
              <a:t>Certainty results when facts are accumulated and analyzed.</a:t>
            </a:r>
          </a:p>
          <a:p>
            <a:pPr lvl="0"/>
            <a:r>
              <a:rPr lang="en-US" dirty="0"/>
              <a:t>Science is less creative than it is procedural.</a:t>
            </a:r>
          </a:p>
          <a:p>
            <a:pPr lvl="0"/>
            <a:r>
              <a:rPr lang="en-US" dirty="0"/>
              <a:t>The scientiﬁc method leads to absolute truth.</a:t>
            </a:r>
          </a:p>
          <a:p>
            <a:pPr lvl="0"/>
            <a:r>
              <a:rPr lang="en-US" dirty="0"/>
              <a:t>All questions posed about the universe can be answered by the processes of science.</a:t>
            </a:r>
          </a:p>
          <a:p>
            <a:pPr lvl="0"/>
            <a:r>
              <a:rPr lang="en-US" dirty="0"/>
              <a:t>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0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</a:t>
            </a:r>
            <a:r>
              <a:rPr lang="en-US" b="1" dirty="0">
                <a:solidFill>
                  <a:srgbClr val="FF3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</a:t>
            </a:r>
            <a:r>
              <a:rPr lang="en-US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</a:t>
            </a:r>
            <a:r>
              <a:rPr 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8157115"/>
              </p:ext>
            </p:extLst>
          </p:nvPr>
        </p:nvGraphicFramePr>
        <p:xfrm>
          <a:off x="1045134" y="1594801"/>
          <a:ext cx="7282971" cy="477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74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7890880" y="274638"/>
            <a:ext cx="1093064" cy="585152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 Learning  Model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9136404"/>
              </p:ext>
            </p:extLst>
          </p:nvPr>
        </p:nvGraphicFramePr>
        <p:xfrm>
          <a:off x="609712" y="496935"/>
          <a:ext cx="7266240" cy="562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46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of science</a:t>
            </a:r>
          </a:p>
          <a:p>
            <a:r>
              <a:rPr lang="en-US" dirty="0"/>
              <a:t>Nature of science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819" y="2471354"/>
            <a:ext cx="1964341" cy="1990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05" y="3574627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4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Epistemology – how we know what we know.</a:t>
            </a:r>
          </a:p>
          <a:p>
            <a:pPr lvl="1"/>
            <a:r>
              <a:rPr lang="en-US" dirty="0"/>
              <a:t>Human Reason</a:t>
            </a:r>
          </a:p>
          <a:p>
            <a:pPr lvl="1"/>
            <a:r>
              <a:rPr lang="en-US" dirty="0"/>
              <a:t>Personal Experience</a:t>
            </a:r>
          </a:p>
          <a:p>
            <a:pPr lvl="1"/>
            <a:r>
              <a:rPr lang="en-US" dirty="0"/>
              <a:t>Artificial Inference</a:t>
            </a:r>
          </a:p>
          <a:p>
            <a:pPr lvl="1"/>
            <a:r>
              <a:rPr lang="en-US" dirty="0"/>
              <a:t>Natural Inference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Universal Consent</a:t>
            </a:r>
          </a:p>
          <a:p>
            <a:pPr lvl="1"/>
            <a:r>
              <a:rPr lang="en-US" dirty="0"/>
              <a:t>Perfect Credibility</a:t>
            </a:r>
          </a:p>
          <a:p>
            <a:pPr lvl="1"/>
            <a:r>
              <a:rPr lang="en-US" dirty="0"/>
              <a:t>Scientific Observation and Experimentation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28" y="2425677"/>
            <a:ext cx="2793806" cy="27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5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Arif and </a:t>
            </a:r>
            <a:r>
              <a:rPr lang="en-US" dirty="0" err="1"/>
              <a:t>Selly</a:t>
            </a:r>
            <a:r>
              <a:rPr lang="en-US" dirty="0"/>
              <a:t> are working on a homework project dealing with weather forecasting. One of the questions they have been asked to answer by their teacher is, “Is weather forecasting a science or a pseudoscience?”</a:t>
            </a:r>
          </a:p>
          <a:p>
            <a:r>
              <a:rPr lang="en-US" dirty="0"/>
              <a:t>Arif says, “Yes, weather forecasting is a science. Weather forecasters collect data and make predictions based on that data. They do lots of research to get things right.” </a:t>
            </a:r>
          </a:p>
          <a:p>
            <a:r>
              <a:rPr lang="en-US" dirty="0" err="1"/>
              <a:t>Selly</a:t>
            </a:r>
            <a:r>
              <a:rPr lang="en-US" dirty="0"/>
              <a:t> objects, “I disagree. Weather forecasting is a pseudoscience. It should not be confused with the science known as meteorology. Think about it; forecasters often get things wrong. In fact, they are wrong quite a lot, and they can collect all the data they need.” </a:t>
            </a:r>
          </a:p>
          <a:p>
            <a:r>
              <a:rPr lang="en-US" dirty="0"/>
              <a:t>Who is correct?</a:t>
            </a:r>
          </a:p>
        </p:txBody>
      </p:sp>
    </p:spTree>
    <p:extLst>
      <p:ext uri="{BB962C8B-B14F-4D97-AF65-F5344CB8AC3E}">
        <p14:creationId xmlns:p14="http://schemas.microsoft.com/office/powerpoint/2010/main" val="228007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“Nature of Science”?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5514" cy="4525963"/>
          </a:xfrm>
        </p:spPr>
        <p:txBody>
          <a:bodyPr>
            <a:normAutofit/>
          </a:bodyPr>
          <a:lstStyle/>
          <a:p>
            <a:r>
              <a:rPr lang="en-US" dirty="0"/>
              <a:t>There is no universally-agreed-upon definition.</a:t>
            </a:r>
          </a:p>
          <a:p>
            <a:r>
              <a:rPr lang="en-US" dirty="0"/>
              <a:t>In general, NOS includes topics such as:</a:t>
            </a:r>
          </a:p>
          <a:p>
            <a:pPr lvl="1"/>
            <a:r>
              <a:rPr lang="en-US" b="1" dirty="0"/>
              <a:t>Epistemology: </a:t>
            </a:r>
            <a:r>
              <a:rPr lang="en-US" dirty="0"/>
              <a:t>the study of knowledge and justified belief; how do we know what we claim to know </a:t>
            </a:r>
          </a:p>
          <a:p>
            <a:pPr lvl="1"/>
            <a:r>
              <a:rPr lang="en-US" b="1" dirty="0"/>
              <a:t>Ontology: </a:t>
            </a:r>
            <a:r>
              <a:rPr lang="en-US" dirty="0"/>
              <a:t>the study of relationships between concepts and categories, science and society</a:t>
            </a:r>
          </a:p>
          <a:p>
            <a:pPr lvl="1"/>
            <a:r>
              <a:rPr lang="en-US" b="1" dirty="0"/>
              <a:t>Axiology: </a:t>
            </a:r>
            <a:r>
              <a:rPr lang="en-US" dirty="0"/>
              <a:t>an understanding of the value of things</a:t>
            </a:r>
          </a:p>
          <a:p>
            <a:pPr lvl="1"/>
            <a:r>
              <a:rPr lang="en-US" b="1" dirty="0"/>
              <a:t>History: </a:t>
            </a:r>
            <a:r>
              <a:rPr lang="en-US" dirty="0"/>
              <a:t>a study of the developments of science.</a:t>
            </a:r>
          </a:p>
        </p:txBody>
      </p:sp>
    </p:spTree>
    <p:extLst>
      <p:ext uri="{BB962C8B-B14F-4D97-AF65-F5344CB8AC3E}">
        <p14:creationId xmlns:p14="http://schemas.microsoft.com/office/powerpoint/2010/main" val="333010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Inquiry-oriented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Discovery learning</a:t>
            </a:r>
          </a:p>
          <a:p>
            <a:r>
              <a:rPr lang="en-US" dirty="0"/>
              <a:t>Interactive demonstrations</a:t>
            </a:r>
          </a:p>
          <a:p>
            <a:r>
              <a:rPr lang="en-US" dirty="0"/>
              <a:t>Inquiry lessons</a:t>
            </a:r>
          </a:p>
          <a:p>
            <a:r>
              <a:rPr lang="en-US" dirty="0"/>
              <a:t>Inquiry labs</a:t>
            </a:r>
          </a:p>
          <a:p>
            <a:r>
              <a:rPr lang="en-US" dirty="0"/>
              <a:t>Real-world applications</a:t>
            </a:r>
          </a:p>
          <a:p>
            <a:r>
              <a:rPr lang="en-US" dirty="0"/>
              <a:t>Hypothetical inquiry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2038" y="3328030"/>
            <a:ext cx="3304762" cy="30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0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190" y="305203"/>
            <a:ext cx="2224869" cy="2224869"/>
          </a:xfrm>
          <a:prstGeom prst="rect">
            <a:avLst/>
          </a:prstGeom>
        </p:spPr>
      </p:pic>
      <p:pic>
        <p:nvPicPr>
          <p:cNvPr id="6" name="Picture 5" descr="Screen Shot 2014-05-18 at 1.33.27 PM.png"/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8" b="96344" l="402" r="97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190" y="2701118"/>
            <a:ext cx="1859610" cy="408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796" y="0"/>
            <a:ext cx="3577167" cy="3577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0276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Newton’s derivation of the law of gravitation</a:t>
            </a:r>
          </a:p>
          <a:p>
            <a:r>
              <a:rPr lang="en-US" dirty="0"/>
              <a:t>Galileo’s rejection of the Ptolemaic system</a:t>
            </a:r>
          </a:p>
          <a:p>
            <a:r>
              <a:rPr lang="en-US" dirty="0"/>
              <a:t>Mendeleyev’s periodic table of elements</a:t>
            </a:r>
          </a:p>
          <a:p>
            <a:r>
              <a:rPr lang="en-US" dirty="0"/>
              <a:t>Proust’s law of chemical proportions</a:t>
            </a:r>
          </a:p>
          <a:p>
            <a:r>
              <a:rPr lang="en-US" dirty="0"/>
              <a:t>Curie’s discovery of radium</a:t>
            </a:r>
          </a:p>
          <a:p>
            <a:r>
              <a:rPr lang="en-US" dirty="0"/>
              <a:t>Mendel’s law of inheritance</a:t>
            </a:r>
          </a:p>
          <a:p>
            <a:r>
              <a:rPr lang="en-US" dirty="0"/>
              <a:t>Darwin’s theory of evolution</a:t>
            </a:r>
          </a:p>
          <a:p>
            <a:r>
              <a:rPr lang="en-US" dirty="0"/>
              <a:t>Wegener’s continental drift/plate tectonics</a:t>
            </a:r>
          </a:p>
          <a:p>
            <a:r>
              <a:rPr lang="en-US" dirty="0"/>
              <a:t>Hubble’s Big Bang origin of the universe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1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reports and essays</a:t>
            </a:r>
          </a:p>
          <a:p>
            <a:r>
              <a:rPr lang="en-US" dirty="0"/>
              <a:t>Whiteboard dialogues</a:t>
            </a:r>
          </a:p>
          <a:p>
            <a:r>
              <a:rPr lang="en-US" dirty="0"/>
              <a:t>Labs and lab reports</a:t>
            </a:r>
          </a:p>
          <a:p>
            <a:r>
              <a:rPr lang="en-US" dirty="0"/>
              <a:t>Student presentations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100000" l="250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493" y="3845646"/>
            <a:ext cx="3508471" cy="263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94">
                        <a14:foregroundMark x1="80235" y1="76941" x2="80235" y2="76941"/>
                        <a14:foregroundMark x1="96706" y1="97176" x2="96706" y2="97176"/>
                        <a14:foregroundMark x1="84471" y1="92471" x2="84471" y2="92471"/>
                        <a14:foregroundMark x1="90824" y1="85412" x2="90824" y2="85412"/>
                        <a14:foregroundMark x1="79294" y1="85882" x2="79294" y2="85882"/>
                        <a14:foregroundMark x1="91059" y1="80235" x2="91059" y2="80235"/>
                        <a14:foregroundMark x1="87765" y1="73647" x2="87765" y2="73647"/>
                        <a14:foregroundMark x1="74824" y1="81176" x2="74824" y2="81176"/>
                        <a14:foregroundMark x1="70824" y1="84471" x2="70824" y2="84471"/>
                        <a14:foregroundMark x1="71765" y1="87529" x2="71765" y2="87529"/>
                        <a14:foregroundMark x1="73882" y1="89647" x2="73882" y2="89647"/>
                        <a14:foregroundMark x1="75059" y1="90588" x2="75059" y2="90588"/>
                        <a14:foregroundMark x1="90118" y1="75294" x2="90118" y2="75294"/>
                        <a14:foregroundMark x1="92235" y1="76471" x2="92235" y2="76471"/>
                        <a14:foregroundMark x1="99294" y1="84000" x2="99294" y2="84000"/>
                        <a14:backgroundMark x1="68235" y1="84235" x2="68235" y2="84235"/>
                        <a14:backgroundMark x1="83529" y1="68706" x2="83529" y2="68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668" y="1725728"/>
            <a:ext cx="2792436" cy="27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NOS Literacy?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of science education is to help students achieve science literacy.</a:t>
            </a:r>
          </a:p>
          <a:p>
            <a:r>
              <a:rPr lang="en-US" dirty="0"/>
              <a:t>The US Next Generation Science Standards (NGSS) definition of science literacy includes:</a:t>
            </a:r>
          </a:p>
          <a:p>
            <a:pPr lvl="2"/>
            <a:r>
              <a:rPr lang="en-US" dirty="0"/>
              <a:t>Science as inquiry</a:t>
            </a:r>
          </a:p>
          <a:p>
            <a:pPr lvl="2"/>
            <a:r>
              <a:rPr lang="en-US" dirty="0"/>
              <a:t>Science content</a:t>
            </a:r>
          </a:p>
          <a:p>
            <a:pPr lvl="2"/>
            <a:r>
              <a:rPr lang="en-US" dirty="0"/>
              <a:t>Science and technology</a:t>
            </a:r>
          </a:p>
          <a:p>
            <a:pPr lvl="2"/>
            <a:r>
              <a:rPr lang="en-US" dirty="0"/>
              <a:t>Science in personal and social perspectives</a:t>
            </a:r>
          </a:p>
          <a:p>
            <a:pPr lvl="2"/>
            <a:r>
              <a:rPr lang="en-US" dirty="0"/>
              <a:t>History and nature of science</a:t>
            </a:r>
          </a:p>
          <a:p>
            <a:pPr lvl="2"/>
            <a:r>
              <a:rPr lang="en-US" dirty="0"/>
              <a:t>Unifying concepts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75051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NOS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assessments (INOS, VNOS, </a:t>
            </a:r>
            <a:r>
              <a:rPr lang="en-US" dirty="0" err="1"/>
              <a:t>NOSLiT</a:t>
            </a:r>
            <a:r>
              <a:rPr lang="en-US" dirty="0"/>
              <a:t>)</a:t>
            </a:r>
          </a:p>
        </p:txBody>
      </p:sp>
      <p:pic>
        <p:nvPicPr>
          <p:cNvPr id="4" name="Picture 3" descr="Screen Shot 2014-05-18 at 10.1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95" y="2403694"/>
            <a:ext cx="5022511" cy="40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NOS include?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the </a:t>
            </a:r>
            <a:r>
              <a:rPr lang="en-US" dirty="0" err="1"/>
              <a:t>NOSLiT</a:t>
            </a:r>
            <a:r>
              <a:rPr lang="en-US" dirty="0"/>
              <a:t> definition (suitable for the teaching of school students), a basic understanding of the nature of science requires six essential understandings…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Scientific Terminology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Scientific Process Skills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Rules of Scientific Evidence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Assumptions of Science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Scientific Dispositions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Major Misconceptions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5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Terminology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8663295"/>
              </p:ext>
            </p:extLst>
          </p:nvPr>
        </p:nvGraphicFramePr>
        <p:xfrm>
          <a:off x="903276" y="1417638"/>
          <a:ext cx="6898663" cy="512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19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1568038"/>
              </p:ext>
            </p:extLst>
          </p:nvPr>
        </p:nvGraphicFramePr>
        <p:xfrm>
          <a:off x="586504" y="555735"/>
          <a:ext cx="8049496" cy="586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61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Process Skills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2242679"/>
              </p:ext>
            </p:extLst>
          </p:nvPr>
        </p:nvGraphicFramePr>
        <p:xfrm>
          <a:off x="1525667" y="1425986"/>
          <a:ext cx="6096000" cy="519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88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of Scientific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For a claim to be scientiﬁc, it must be testable.</a:t>
            </a:r>
          </a:p>
          <a:p>
            <a:pPr lvl="0"/>
            <a:r>
              <a:rPr lang="en-US" sz="2400" dirty="0"/>
              <a:t>The ultimate authority in science is empirical evidence.</a:t>
            </a:r>
          </a:p>
          <a:p>
            <a:pPr lvl="0"/>
            <a:r>
              <a:rPr lang="en-US" sz="2400" dirty="0"/>
              <a:t>Scientiﬁc conclusions must be based on </a:t>
            </a:r>
            <a:r>
              <a:rPr lang="en-US" sz="2400" i="1" dirty="0"/>
              <a:t>objective </a:t>
            </a:r>
            <a:r>
              <a:rPr lang="en-US" sz="2400" dirty="0"/>
              <a:t>evidence.</a:t>
            </a:r>
          </a:p>
          <a:p>
            <a:pPr lvl="0"/>
            <a:r>
              <a:rPr lang="en-US" sz="2400" dirty="0"/>
              <a:t>Correlation should not be confused with cause and effect.</a:t>
            </a:r>
          </a:p>
          <a:p>
            <a:pPr lvl="0"/>
            <a:r>
              <a:rPr lang="en-US" sz="2400" dirty="0"/>
              <a:t>Scientiﬁc claims, to be acceptable, must not conﬂict with what is known with relative certainty.</a:t>
            </a:r>
          </a:p>
          <a:p>
            <a:pPr lvl="0"/>
            <a:r>
              <a:rPr lang="en-US" sz="2400" dirty="0"/>
              <a:t>Scientists should be skeptical of claims that conﬂict with accepted views of reality.</a:t>
            </a:r>
          </a:p>
          <a:p>
            <a:pPr lvl="0"/>
            <a:r>
              <a:rPr lang="en-US" sz="2400" dirty="0"/>
              <a:t>Scientists should test and independently verify all signiﬁcant and apparently justiﬁable claims.</a:t>
            </a:r>
          </a:p>
        </p:txBody>
      </p:sp>
    </p:spTree>
    <p:extLst>
      <p:ext uri="{BB962C8B-B14F-4D97-AF65-F5344CB8AC3E}">
        <p14:creationId xmlns:p14="http://schemas.microsoft.com/office/powerpoint/2010/main" val="157933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1014</Words>
  <Application>Microsoft Macintosh PowerPoint</Application>
  <PresentationFormat>On-screen Show (4:3)</PresentationFormat>
  <Paragraphs>194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Teaching the Nature of Science</vt:lpstr>
      <vt:lpstr>What is “Nature of Science”?</vt:lpstr>
      <vt:lpstr>Why NOS Literacy?</vt:lpstr>
      <vt:lpstr>What does NOS Look Like?</vt:lpstr>
      <vt:lpstr>What does NOS include?</vt:lpstr>
      <vt:lpstr>Scientific Terminology</vt:lpstr>
      <vt:lpstr>PowerPoint Presentation</vt:lpstr>
      <vt:lpstr>Scientific Process Skills</vt:lpstr>
      <vt:lpstr>Rules of Scientific Evidence</vt:lpstr>
      <vt:lpstr>PowerPoint Presentation</vt:lpstr>
      <vt:lpstr>Assumptions of Science</vt:lpstr>
      <vt:lpstr>Scientific Dispositions</vt:lpstr>
      <vt:lpstr>Major Misconceptions</vt:lpstr>
      <vt:lpstr>PowerPoint Presentation</vt:lpstr>
      <vt:lpstr>Learning the Nature of Science</vt:lpstr>
      <vt:lpstr>NOS  Learning  Model</vt:lpstr>
      <vt:lpstr>Background Readings</vt:lpstr>
      <vt:lpstr>Explicit Characterization</vt:lpstr>
      <vt:lpstr>Case Study Discussions</vt:lpstr>
      <vt:lpstr>Inquiry-oriented Learning</vt:lpstr>
      <vt:lpstr>Historical Studies</vt:lpstr>
      <vt:lpstr>Varied Assessments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the Nature of Science</dc:title>
  <dc:creator>Carl Wenning</dc:creator>
  <cp:lastModifiedBy>Wenning, Carl</cp:lastModifiedBy>
  <cp:revision>75</cp:revision>
  <dcterms:created xsi:type="dcterms:W3CDTF">2014-05-17T00:57:01Z</dcterms:created>
  <dcterms:modified xsi:type="dcterms:W3CDTF">2022-04-26T13:56:16Z</dcterms:modified>
</cp:coreProperties>
</file>