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2" r:id="rId4"/>
    <p:sldId id="259" r:id="rId5"/>
    <p:sldId id="260" r:id="rId6"/>
    <p:sldId id="261" r:id="rId7"/>
  </p:sldIdLst>
  <p:sldSz cx="9144000" cy="5143500" type="screen16x9"/>
  <p:notesSz cx="6858000" cy="9144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58"/>
    <p:restoredTop sz="90952"/>
  </p:normalViewPr>
  <p:slideViewPr>
    <p:cSldViewPr>
      <p:cViewPr varScale="1">
        <p:scale>
          <a:sx n="155" d="100"/>
          <a:sy n="155" d="100"/>
        </p:scale>
        <p:origin x="248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4BE59B-677C-474F-92FA-1CAA1CC15D5B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BDAC06D-531D-4519-A9F2-5C5DEDD7DE3B}">
      <dgm:prSet/>
      <dgm:spPr/>
      <dgm:t>
        <a:bodyPr/>
        <a:lstStyle/>
        <a:p>
          <a:pPr>
            <a:defRPr b="1"/>
          </a:pPr>
          <a:r>
            <a:rPr lang="en-US"/>
            <a:t>set realistic goals</a:t>
          </a:r>
        </a:p>
      </dgm:t>
    </dgm:pt>
    <dgm:pt modelId="{BDF56522-9BC6-4591-8C0B-4646E67AD6A6}" type="parTrans" cxnId="{A5ED1DD4-9958-4AD8-B285-C695C4A07FCF}">
      <dgm:prSet/>
      <dgm:spPr/>
      <dgm:t>
        <a:bodyPr/>
        <a:lstStyle/>
        <a:p>
          <a:endParaRPr lang="en-US"/>
        </a:p>
      </dgm:t>
    </dgm:pt>
    <dgm:pt modelId="{FF1BF341-9173-495A-8783-5E97EACFA519}" type="sibTrans" cxnId="{A5ED1DD4-9958-4AD8-B285-C695C4A07FCF}">
      <dgm:prSet/>
      <dgm:spPr/>
      <dgm:t>
        <a:bodyPr/>
        <a:lstStyle/>
        <a:p>
          <a:endParaRPr lang="en-US"/>
        </a:p>
      </dgm:t>
    </dgm:pt>
    <dgm:pt modelId="{74D0772E-E544-4483-910E-D822BA9D0099}">
      <dgm:prSet/>
      <dgm:spPr/>
      <dgm:t>
        <a:bodyPr/>
        <a:lstStyle/>
        <a:p>
          <a:pPr>
            <a:defRPr b="1"/>
          </a:pPr>
          <a:r>
            <a:rPr lang="en-US"/>
            <a:t>determine type of discussion</a:t>
          </a:r>
        </a:p>
      </dgm:t>
    </dgm:pt>
    <dgm:pt modelId="{13165A83-C2C2-4E91-90E1-5AD73FED3B81}" type="parTrans" cxnId="{C29A43D2-D8CF-4543-8F27-21E75033D75D}">
      <dgm:prSet/>
      <dgm:spPr/>
      <dgm:t>
        <a:bodyPr/>
        <a:lstStyle/>
        <a:p>
          <a:endParaRPr lang="en-US"/>
        </a:p>
      </dgm:t>
    </dgm:pt>
    <dgm:pt modelId="{B0BBB0D9-C05E-48C2-9C27-82D0478BD126}" type="sibTrans" cxnId="{C29A43D2-D8CF-4543-8F27-21E75033D75D}">
      <dgm:prSet/>
      <dgm:spPr/>
      <dgm:t>
        <a:bodyPr/>
        <a:lstStyle/>
        <a:p>
          <a:endParaRPr lang="en-US"/>
        </a:p>
      </dgm:t>
    </dgm:pt>
    <dgm:pt modelId="{A7649AF5-EEAA-479F-90CF-23AAE2F2C561}">
      <dgm:prSet/>
      <dgm:spPr/>
      <dgm:t>
        <a:bodyPr/>
        <a:lstStyle/>
        <a:p>
          <a:pPr>
            <a:defRPr b="1"/>
          </a:pPr>
          <a:r>
            <a:rPr lang="en-US"/>
            <a:t>pay attention to thought processes required to achieve goals</a:t>
          </a:r>
        </a:p>
      </dgm:t>
    </dgm:pt>
    <dgm:pt modelId="{00E49FA4-3E46-4198-B283-0E81C6D1C3C0}" type="parTrans" cxnId="{4CADF2F1-4F32-410B-912A-37A9E8C1E1D6}">
      <dgm:prSet/>
      <dgm:spPr/>
      <dgm:t>
        <a:bodyPr/>
        <a:lstStyle/>
        <a:p>
          <a:endParaRPr lang="en-US"/>
        </a:p>
      </dgm:t>
    </dgm:pt>
    <dgm:pt modelId="{256EB4BF-A3BC-43FA-8C0E-509428F88EA8}" type="sibTrans" cxnId="{4CADF2F1-4F32-410B-912A-37A9E8C1E1D6}">
      <dgm:prSet/>
      <dgm:spPr/>
      <dgm:t>
        <a:bodyPr/>
        <a:lstStyle/>
        <a:p>
          <a:endParaRPr lang="en-US"/>
        </a:p>
      </dgm:t>
    </dgm:pt>
    <dgm:pt modelId="{5B7390AB-9BEF-4F11-A087-488C11D871D9}">
      <dgm:prSet/>
      <dgm:spPr/>
      <dgm:t>
        <a:bodyPr/>
        <a:lstStyle/>
        <a:p>
          <a:pPr>
            <a:defRPr b="1"/>
          </a:pPr>
          <a:r>
            <a:rPr lang="en-US" dirty="0"/>
            <a:t>outline questions for required thought processes</a:t>
          </a:r>
        </a:p>
      </dgm:t>
    </dgm:pt>
    <dgm:pt modelId="{D7D64B6C-361C-424F-98C8-F900167ADCCF}" type="parTrans" cxnId="{53FA0BAA-9249-4268-ABA8-85FAB2D21FF4}">
      <dgm:prSet/>
      <dgm:spPr/>
      <dgm:t>
        <a:bodyPr/>
        <a:lstStyle/>
        <a:p>
          <a:endParaRPr lang="en-US"/>
        </a:p>
      </dgm:t>
    </dgm:pt>
    <dgm:pt modelId="{970A09B0-D0F1-48C4-804C-81D80DC65C76}" type="sibTrans" cxnId="{53FA0BAA-9249-4268-ABA8-85FAB2D21FF4}">
      <dgm:prSet/>
      <dgm:spPr/>
      <dgm:t>
        <a:bodyPr/>
        <a:lstStyle/>
        <a:p>
          <a:endParaRPr lang="en-US"/>
        </a:p>
      </dgm:t>
    </dgm:pt>
    <dgm:pt modelId="{AB4D6509-4AA2-429B-A228-91E69DA33571}">
      <dgm:prSet/>
      <dgm:spPr/>
      <dgm:t>
        <a:bodyPr/>
        <a:lstStyle/>
        <a:p>
          <a:r>
            <a:rPr lang="en-US" dirty="0"/>
            <a:t>provide for variety of questions</a:t>
          </a:r>
        </a:p>
      </dgm:t>
    </dgm:pt>
    <dgm:pt modelId="{4F19CF28-7D39-4575-94AC-C9C3DD1C1B35}" type="parTrans" cxnId="{EA100792-3074-43D4-9370-4C07A49FEE97}">
      <dgm:prSet/>
      <dgm:spPr/>
      <dgm:t>
        <a:bodyPr/>
        <a:lstStyle/>
        <a:p>
          <a:endParaRPr lang="en-US"/>
        </a:p>
      </dgm:t>
    </dgm:pt>
    <dgm:pt modelId="{191F8B8B-F36F-462D-972D-3B522994C911}" type="sibTrans" cxnId="{EA100792-3074-43D4-9370-4C07A49FEE97}">
      <dgm:prSet/>
      <dgm:spPr/>
      <dgm:t>
        <a:bodyPr/>
        <a:lstStyle/>
        <a:p>
          <a:endParaRPr lang="en-US"/>
        </a:p>
      </dgm:t>
    </dgm:pt>
    <dgm:pt modelId="{B89B8BD1-1C46-4CDD-94FC-5A2F7B42649C}">
      <dgm:prSet/>
      <dgm:spPr/>
      <dgm:t>
        <a:bodyPr/>
        <a:lstStyle/>
        <a:p>
          <a:r>
            <a:rPr lang="en-US" dirty="0"/>
            <a:t>questions should be at student level</a:t>
          </a:r>
        </a:p>
        <a:p>
          <a:r>
            <a:rPr lang="en-US" b="1" dirty="0"/>
            <a:t>Prepare an outline of expected answers</a:t>
          </a:r>
        </a:p>
      </dgm:t>
    </dgm:pt>
    <dgm:pt modelId="{F8B552F1-C5C1-4180-A947-5A11077DEA28}" type="parTrans" cxnId="{24F0445B-3899-46D7-979E-AA8EFFCE090B}">
      <dgm:prSet/>
      <dgm:spPr/>
      <dgm:t>
        <a:bodyPr/>
        <a:lstStyle/>
        <a:p>
          <a:endParaRPr lang="en-US"/>
        </a:p>
      </dgm:t>
    </dgm:pt>
    <dgm:pt modelId="{4AFDC7C8-25CB-4569-B2C2-A606DB5313F6}" type="sibTrans" cxnId="{24F0445B-3899-46D7-979E-AA8EFFCE090B}">
      <dgm:prSet/>
      <dgm:spPr/>
      <dgm:t>
        <a:bodyPr/>
        <a:lstStyle/>
        <a:p>
          <a:endParaRPr lang="en-US"/>
        </a:p>
      </dgm:t>
    </dgm:pt>
    <dgm:pt modelId="{0FF93003-DA99-4BEF-9874-A4906BDCB797}">
      <dgm:prSet/>
      <dgm:spPr/>
      <dgm:t>
        <a:bodyPr/>
        <a:lstStyle/>
        <a:p>
          <a:pPr>
            <a:defRPr b="1"/>
          </a:pPr>
          <a:r>
            <a:rPr lang="en-US" dirty="0"/>
            <a:t>prepare a novel introduction if possible</a:t>
          </a:r>
        </a:p>
      </dgm:t>
    </dgm:pt>
    <dgm:pt modelId="{1AE00B30-955C-4D90-9E69-9DB7FCC673B6}" type="parTrans" cxnId="{00B9A6A6-0813-4A72-B12C-FDC7FAF4C119}">
      <dgm:prSet/>
      <dgm:spPr/>
      <dgm:t>
        <a:bodyPr/>
        <a:lstStyle/>
        <a:p>
          <a:endParaRPr lang="en-US"/>
        </a:p>
      </dgm:t>
    </dgm:pt>
    <dgm:pt modelId="{BEC08EA3-18A2-4B27-BDCF-50E6BF32CF4F}" type="sibTrans" cxnId="{00B9A6A6-0813-4A72-B12C-FDC7FAF4C119}">
      <dgm:prSet/>
      <dgm:spPr/>
      <dgm:t>
        <a:bodyPr/>
        <a:lstStyle/>
        <a:p>
          <a:endParaRPr lang="en-US"/>
        </a:p>
      </dgm:t>
    </dgm:pt>
    <dgm:pt modelId="{402FE252-B65A-47CC-B46A-75C3F6A5C747}">
      <dgm:prSet/>
      <dgm:spPr/>
      <dgm:t>
        <a:bodyPr/>
        <a:lstStyle/>
        <a:p>
          <a:pPr>
            <a:defRPr b="1"/>
          </a:pPr>
          <a:r>
            <a:rPr lang="en-US"/>
            <a:t>follow common-sense rules</a:t>
          </a:r>
        </a:p>
      </dgm:t>
    </dgm:pt>
    <dgm:pt modelId="{1197CD84-9339-4B14-AD06-49CDCE9C604A}" type="parTrans" cxnId="{0EDC3D64-EEE3-4822-8323-ACEC8ECD86D3}">
      <dgm:prSet/>
      <dgm:spPr/>
      <dgm:t>
        <a:bodyPr/>
        <a:lstStyle/>
        <a:p>
          <a:endParaRPr lang="en-US"/>
        </a:p>
      </dgm:t>
    </dgm:pt>
    <dgm:pt modelId="{2AC7C325-0543-4F7C-B5F0-10498BBAD6EA}" type="sibTrans" cxnId="{0EDC3D64-EEE3-4822-8323-ACEC8ECD86D3}">
      <dgm:prSet/>
      <dgm:spPr/>
      <dgm:t>
        <a:bodyPr/>
        <a:lstStyle/>
        <a:p>
          <a:endParaRPr lang="en-US"/>
        </a:p>
      </dgm:t>
    </dgm:pt>
    <dgm:pt modelId="{F4521F2D-3A22-42FC-8DC7-84C282591E4F}" type="pres">
      <dgm:prSet presAssocID="{204BE59B-677C-474F-92FA-1CAA1CC15D5B}" presName="root" presStyleCnt="0">
        <dgm:presLayoutVars>
          <dgm:dir/>
          <dgm:resizeHandles val="exact"/>
        </dgm:presLayoutVars>
      </dgm:prSet>
      <dgm:spPr/>
    </dgm:pt>
    <dgm:pt modelId="{ACA4C718-82FF-4598-B0EC-DEB0F4C766B4}" type="pres">
      <dgm:prSet presAssocID="{ABDAC06D-531D-4519-A9F2-5C5DEDD7DE3B}" presName="compNode" presStyleCnt="0"/>
      <dgm:spPr/>
    </dgm:pt>
    <dgm:pt modelId="{2CCBCAF9-2F8E-439B-8D99-4D219EB32E1D}" type="pres">
      <dgm:prSet presAssocID="{ABDAC06D-531D-4519-A9F2-5C5DEDD7DE3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8A516B6D-782D-41CC-9967-E206E77B3866}" type="pres">
      <dgm:prSet presAssocID="{ABDAC06D-531D-4519-A9F2-5C5DEDD7DE3B}" presName="iconSpace" presStyleCnt="0"/>
      <dgm:spPr/>
    </dgm:pt>
    <dgm:pt modelId="{C913544A-BAAD-4F9C-8B4B-82FB02F9135C}" type="pres">
      <dgm:prSet presAssocID="{ABDAC06D-531D-4519-A9F2-5C5DEDD7DE3B}" presName="parTx" presStyleLbl="revTx" presStyleIdx="0" presStyleCnt="12">
        <dgm:presLayoutVars>
          <dgm:chMax val="0"/>
          <dgm:chPref val="0"/>
        </dgm:presLayoutVars>
      </dgm:prSet>
      <dgm:spPr/>
    </dgm:pt>
    <dgm:pt modelId="{64DD9C2F-900F-4751-BF96-98ABB151173C}" type="pres">
      <dgm:prSet presAssocID="{ABDAC06D-531D-4519-A9F2-5C5DEDD7DE3B}" presName="txSpace" presStyleCnt="0"/>
      <dgm:spPr/>
    </dgm:pt>
    <dgm:pt modelId="{D1619CB1-70E0-4CED-A0FC-84D6371CA771}" type="pres">
      <dgm:prSet presAssocID="{ABDAC06D-531D-4519-A9F2-5C5DEDD7DE3B}" presName="desTx" presStyleLbl="revTx" presStyleIdx="1" presStyleCnt="12">
        <dgm:presLayoutVars/>
      </dgm:prSet>
      <dgm:spPr/>
    </dgm:pt>
    <dgm:pt modelId="{EEF4B44D-3E8E-413B-81E0-4C8F2F4230A8}" type="pres">
      <dgm:prSet presAssocID="{FF1BF341-9173-495A-8783-5E97EACFA519}" presName="sibTrans" presStyleCnt="0"/>
      <dgm:spPr/>
    </dgm:pt>
    <dgm:pt modelId="{5341E437-ED93-47AF-A435-0D5654E54DB0}" type="pres">
      <dgm:prSet presAssocID="{74D0772E-E544-4483-910E-D822BA9D0099}" presName="compNode" presStyleCnt="0"/>
      <dgm:spPr/>
    </dgm:pt>
    <dgm:pt modelId="{EDD975E9-2B06-4E26-BD8E-4891C0C2A034}" type="pres">
      <dgm:prSet presAssocID="{74D0772E-E544-4483-910E-D822BA9D0099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9EC084E3-2F61-4AD3-90D1-BABE93EC4F25}" type="pres">
      <dgm:prSet presAssocID="{74D0772E-E544-4483-910E-D822BA9D0099}" presName="iconSpace" presStyleCnt="0"/>
      <dgm:spPr/>
    </dgm:pt>
    <dgm:pt modelId="{B43412F7-0942-4933-9CFB-E752C0D2DBD5}" type="pres">
      <dgm:prSet presAssocID="{74D0772E-E544-4483-910E-D822BA9D0099}" presName="parTx" presStyleLbl="revTx" presStyleIdx="2" presStyleCnt="12">
        <dgm:presLayoutVars>
          <dgm:chMax val="0"/>
          <dgm:chPref val="0"/>
        </dgm:presLayoutVars>
      </dgm:prSet>
      <dgm:spPr/>
    </dgm:pt>
    <dgm:pt modelId="{CD74036E-2366-4341-AADF-F0C7B0D0EEFC}" type="pres">
      <dgm:prSet presAssocID="{74D0772E-E544-4483-910E-D822BA9D0099}" presName="txSpace" presStyleCnt="0"/>
      <dgm:spPr/>
    </dgm:pt>
    <dgm:pt modelId="{B20DB201-4BBE-487C-8F1E-3E8F6483069A}" type="pres">
      <dgm:prSet presAssocID="{74D0772E-E544-4483-910E-D822BA9D0099}" presName="desTx" presStyleLbl="revTx" presStyleIdx="3" presStyleCnt="12">
        <dgm:presLayoutVars/>
      </dgm:prSet>
      <dgm:spPr/>
    </dgm:pt>
    <dgm:pt modelId="{6264B257-47F5-4AFD-BC21-D97EB7FEFEEB}" type="pres">
      <dgm:prSet presAssocID="{B0BBB0D9-C05E-48C2-9C27-82D0478BD126}" presName="sibTrans" presStyleCnt="0"/>
      <dgm:spPr/>
    </dgm:pt>
    <dgm:pt modelId="{53DAA4AE-C622-4CED-B345-6373F906A383}" type="pres">
      <dgm:prSet presAssocID="{A7649AF5-EEAA-479F-90CF-23AAE2F2C561}" presName="compNode" presStyleCnt="0"/>
      <dgm:spPr/>
    </dgm:pt>
    <dgm:pt modelId="{90C63D8D-5F85-4720-AD4D-EAE9A8DD105F}" type="pres">
      <dgm:prSet presAssocID="{A7649AF5-EEAA-479F-90CF-23AAE2F2C561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6E41F58-D5AF-49B8-8EE2-B68C90B6C0BE}" type="pres">
      <dgm:prSet presAssocID="{A7649AF5-EEAA-479F-90CF-23AAE2F2C561}" presName="iconSpace" presStyleCnt="0"/>
      <dgm:spPr/>
    </dgm:pt>
    <dgm:pt modelId="{5862515E-7254-4646-9418-43CB8ED7E425}" type="pres">
      <dgm:prSet presAssocID="{A7649AF5-EEAA-479F-90CF-23AAE2F2C561}" presName="parTx" presStyleLbl="revTx" presStyleIdx="4" presStyleCnt="12">
        <dgm:presLayoutVars>
          <dgm:chMax val="0"/>
          <dgm:chPref val="0"/>
        </dgm:presLayoutVars>
      </dgm:prSet>
      <dgm:spPr/>
    </dgm:pt>
    <dgm:pt modelId="{B92C8695-3EE7-4455-B6D4-76016863DD86}" type="pres">
      <dgm:prSet presAssocID="{A7649AF5-EEAA-479F-90CF-23AAE2F2C561}" presName="txSpace" presStyleCnt="0"/>
      <dgm:spPr/>
    </dgm:pt>
    <dgm:pt modelId="{D67C45B5-395F-4C77-AC73-83254AF160C4}" type="pres">
      <dgm:prSet presAssocID="{A7649AF5-EEAA-479F-90CF-23AAE2F2C561}" presName="desTx" presStyleLbl="revTx" presStyleIdx="5" presStyleCnt="12">
        <dgm:presLayoutVars/>
      </dgm:prSet>
      <dgm:spPr/>
    </dgm:pt>
    <dgm:pt modelId="{845C0EBA-1546-4645-B7EC-8E1795A60836}" type="pres">
      <dgm:prSet presAssocID="{256EB4BF-A3BC-43FA-8C0E-509428F88EA8}" presName="sibTrans" presStyleCnt="0"/>
      <dgm:spPr/>
    </dgm:pt>
    <dgm:pt modelId="{03054963-426D-41F8-82A8-A34899CD73D1}" type="pres">
      <dgm:prSet presAssocID="{5B7390AB-9BEF-4F11-A087-488C11D871D9}" presName="compNode" presStyleCnt="0"/>
      <dgm:spPr/>
    </dgm:pt>
    <dgm:pt modelId="{13D38C1B-A912-408B-BB3F-804D663F9C75}" type="pres">
      <dgm:prSet presAssocID="{5B7390AB-9BEF-4F11-A087-488C11D871D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A44D05B8-93DE-4DCE-82B9-9C7EE0FC0B1F}" type="pres">
      <dgm:prSet presAssocID="{5B7390AB-9BEF-4F11-A087-488C11D871D9}" presName="iconSpace" presStyleCnt="0"/>
      <dgm:spPr/>
    </dgm:pt>
    <dgm:pt modelId="{9BA60050-9D37-400E-8FD6-7FE2B582A289}" type="pres">
      <dgm:prSet presAssocID="{5B7390AB-9BEF-4F11-A087-488C11D871D9}" presName="parTx" presStyleLbl="revTx" presStyleIdx="6" presStyleCnt="12">
        <dgm:presLayoutVars>
          <dgm:chMax val="0"/>
          <dgm:chPref val="0"/>
        </dgm:presLayoutVars>
      </dgm:prSet>
      <dgm:spPr/>
    </dgm:pt>
    <dgm:pt modelId="{47826F80-F74A-4255-9FC2-B7E357B7C6DD}" type="pres">
      <dgm:prSet presAssocID="{5B7390AB-9BEF-4F11-A087-488C11D871D9}" presName="txSpace" presStyleCnt="0"/>
      <dgm:spPr/>
    </dgm:pt>
    <dgm:pt modelId="{2D8458DD-0750-4555-A68C-DF5A54ECB612}" type="pres">
      <dgm:prSet presAssocID="{5B7390AB-9BEF-4F11-A087-488C11D871D9}" presName="desTx" presStyleLbl="revTx" presStyleIdx="7" presStyleCnt="12">
        <dgm:presLayoutVars/>
      </dgm:prSet>
      <dgm:spPr/>
    </dgm:pt>
    <dgm:pt modelId="{D712436C-1EF9-499F-91F2-7EAA16872C46}" type="pres">
      <dgm:prSet presAssocID="{970A09B0-D0F1-48C4-804C-81D80DC65C76}" presName="sibTrans" presStyleCnt="0"/>
      <dgm:spPr/>
    </dgm:pt>
    <dgm:pt modelId="{401824D3-4929-45A9-8C71-1700F370A768}" type="pres">
      <dgm:prSet presAssocID="{0FF93003-DA99-4BEF-9874-A4906BDCB797}" presName="compNode" presStyleCnt="0"/>
      <dgm:spPr/>
    </dgm:pt>
    <dgm:pt modelId="{FE6F4EBC-2B64-4F2A-8EE1-97C5FA2302C4}" type="pres">
      <dgm:prSet presAssocID="{0FF93003-DA99-4BEF-9874-A4906BDCB79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6D50061-C3EF-426C-B1F0-C7A6514458A1}" type="pres">
      <dgm:prSet presAssocID="{0FF93003-DA99-4BEF-9874-A4906BDCB797}" presName="iconSpace" presStyleCnt="0"/>
      <dgm:spPr/>
    </dgm:pt>
    <dgm:pt modelId="{0FB30625-4129-4BC6-A4E5-F6AAB784345E}" type="pres">
      <dgm:prSet presAssocID="{0FF93003-DA99-4BEF-9874-A4906BDCB797}" presName="parTx" presStyleLbl="revTx" presStyleIdx="8" presStyleCnt="12">
        <dgm:presLayoutVars>
          <dgm:chMax val="0"/>
          <dgm:chPref val="0"/>
        </dgm:presLayoutVars>
      </dgm:prSet>
      <dgm:spPr/>
    </dgm:pt>
    <dgm:pt modelId="{7F813877-B239-4B19-9533-3A9B7BA9BCD3}" type="pres">
      <dgm:prSet presAssocID="{0FF93003-DA99-4BEF-9874-A4906BDCB797}" presName="txSpace" presStyleCnt="0"/>
      <dgm:spPr/>
    </dgm:pt>
    <dgm:pt modelId="{807FA8E2-1000-4C62-A8E6-3F42887E5A6B}" type="pres">
      <dgm:prSet presAssocID="{0FF93003-DA99-4BEF-9874-A4906BDCB797}" presName="desTx" presStyleLbl="revTx" presStyleIdx="9" presStyleCnt="12">
        <dgm:presLayoutVars/>
      </dgm:prSet>
      <dgm:spPr/>
    </dgm:pt>
    <dgm:pt modelId="{774984BB-CF43-405A-8022-BDCA35E077B1}" type="pres">
      <dgm:prSet presAssocID="{BEC08EA3-18A2-4B27-BDCF-50E6BF32CF4F}" presName="sibTrans" presStyleCnt="0"/>
      <dgm:spPr/>
    </dgm:pt>
    <dgm:pt modelId="{1EA3156C-30B0-4583-9D9A-CC69151567C0}" type="pres">
      <dgm:prSet presAssocID="{402FE252-B65A-47CC-B46A-75C3F6A5C747}" presName="compNode" presStyleCnt="0"/>
      <dgm:spPr/>
    </dgm:pt>
    <dgm:pt modelId="{45E5C784-DD66-428A-862B-5A7286886896}" type="pres">
      <dgm:prSet presAssocID="{402FE252-B65A-47CC-B46A-75C3F6A5C74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87F0B653-FE17-4EF3-8B82-E658F112CA4F}" type="pres">
      <dgm:prSet presAssocID="{402FE252-B65A-47CC-B46A-75C3F6A5C747}" presName="iconSpace" presStyleCnt="0"/>
      <dgm:spPr/>
    </dgm:pt>
    <dgm:pt modelId="{D94C3A3E-3C8F-45B8-8B6B-92C8D5DCF1F4}" type="pres">
      <dgm:prSet presAssocID="{402FE252-B65A-47CC-B46A-75C3F6A5C747}" presName="parTx" presStyleLbl="revTx" presStyleIdx="10" presStyleCnt="12">
        <dgm:presLayoutVars>
          <dgm:chMax val="0"/>
          <dgm:chPref val="0"/>
        </dgm:presLayoutVars>
      </dgm:prSet>
      <dgm:spPr/>
    </dgm:pt>
    <dgm:pt modelId="{4506E932-5383-4BF5-9282-713ECEA033F9}" type="pres">
      <dgm:prSet presAssocID="{402FE252-B65A-47CC-B46A-75C3F6A5C747}" presName="txSpace" presStyleCnt="0"/>
      <dgm:spPr/>
    </dgm:pt>
    <dgm:pt modelId="{8A95A19F-EA83-415B-AD4D-70C13988B6E3}" type="pres">
      <dgm:prSet presAssocID="{402FE252-B65A-47CC-B46A-75C3F6A5C747}" presName="desTx" presStyleLbl="revTx" presStyleIdx="11" presStyleCnt="12">
        <dgm:presLayoutVars/>
      </dgm:prSet>
      <dgm:spPr/>
    </dgm:pt>
  </dgm:ptLst>
  <dgm:cxnLst>
    <dgm:cxn modelId="{2330C003-0475-458A-8642-118BEF705ACE}" type="presOf" srcId="{ABDAC06D-531D-4519-A9F2-5C5DEDD7DE3B}" destId="{C913544A-BAAD-4F9C-8B4B-82FB02F9135C}" srcOrd="0" destOrd="0" presId="urn:microsoft.com/office/officeart/2018/5/layout/CenteredIconLabelDescriptionList"/>
    <dgm:cxn modelId="{483AC00B-5354-4753-AE76-660DA318C452}" type="presOf" srcId="{5B7390AB-9BEF-4F11-A087-488C11D871D9}" destId="{9BA60050-9D37-400E-8FD6-7FE2B582A289}" srcOrd="0" destOrd="0" presId="urn:microsoft.com/office/officeart/2018/5/layout/CenteredIconLabelDescriptionList"/>
    <dgm:cxn modelId="{36E4B420-3C51-42E6-B71F-7F0B47EA6D59}" type="presOf" srcId="{B89B8BD1-1C46-4CDD-94FC-5A2F7B42649C}" destId="{2D8458DD-0750-4555-A68C-DF5A54ECB612}" srcOrd="0" destOrd="1" presId="urn:microsoft.com/office/officeart/2018/5/layout/CenteredIconLabelDescriptionList"/>
    <dgm:cxn modelId="{24F0445B-3899-46D7-979E-AA8EFFCE090B}" srcId="{5B7390AB-9BEF-4F11-A087-488C11D871D9}" destId="{B89B8BD1-1C46-4CDD-94FC-5A2F7B42649C}" srcOrd="1" destOrd="0" parTransId="{F8B552F1-C5C1-4180-A947-5A11077DEA28}" sibTransId="{4AFDC7C8-25CB-4569-B2C2-A606DB5313F6}"/>
    <dgm:cxn modelId="{0EDC3D64-EEE3-4822-8323-ACEC8ECD86D3}" srcId="{204BE59B-677C-474F-92FA-1CAA1CC15D5B}" destId="{402FE252-B65A-47CC-B46A-75C3F6A5C747}" srcOrd="5" destOrd="0" parTransId="{1197CD84-9339-4B14-AD06-49CDCE9C604A}" sibTransId="{2AC7C325-0543-4F7C-B5F0-10498BBAD6EA}"/>
    <dgm:cxn modelId="{2F6B7471-A59A-4989-944C-F78C7E7DA045}" type="presOf" srcId="{204BE59B-677C-474F-92FA-1CAA1CC15D5B}" destId="{F4521F2D-3A22-42FC-8DC7-84C282591E4F}" srcOrd="0" destOrd="0" presId="urn:microsoft.com/office/officeart/2018/5/layout/CenteredIconLabelDescriptionList"/>
    <dgm:cxn modelId="{692E0885-230A-4AF2-A64A-604308BFD08B}" type="presOf" srcId="{AB4D6509-4AA2-429B-A228-91E69DA33571}" destId="{2D8458DD-0750-4555-A68C-DF5A54ECB612}" srcOrd="0" destOrd="0" presId="urn:microsoft.com/office/officeart/2018/5/layout/CenteredIconLabelDescriptionList"/>
    <dgm:cxn modelId="{D4133286-2CFC-4EAD-BBE5-F839EAF9D9B8}" type="presOf" srcId="{A7649AF5-EEAA-479F-90CF-23AAE2F2C561}" destId="{5862515E-7254-4646-9418-43CB8ED7E425}" srcOrd="0" destOrd="0" presId="urn:microsoft.com/office/officeart/2018/5/layout/CenteredIconLabelDescriptionList"/>
    <dgm:cxn modelId="{EA100792-3074-43D4-9370-4C07A49FEE97}" srcId="{5B7390AB-9BEF-4F11-A087-488C11D871D9}" destId="{AB4D6509-4AA2-429B-A228-91E69DA33571}" srcOrd="0" destOrd="0" parTransId="{4F19CF28-7D39-4575-94AC-C9C3DD1C1B35}" sibTransId="{191F8B8B-F36F-462D-972D-3B522994C911}"/>
    <dgm:cxn modelId="{E59E43A4-28E8-44F5-9040-F1A9D21F2B42}" type="presOf" srcId="{402FE252-B65A-47CC-B46A-75C3F6A5C747}" destId="{D94C3A3E-3C8F-45B8-8B6B-92C8D5DCF1F4}" srcOrd="0" destOrd="0" presId="urn:microsoft.com/office/officeart/2018/5/layout/CenteredIconLabelDescriptionList"/>
    <dgm:cxn modelId="{00B9A6A6-0813-4A72-B12C-FDC7FAF4C119}" srcId="{204BE59B-677C-474F-92FA-1CAA1CC15D5B}" destId="{0FF93003-DA99-4BEF-9874-A4906BDCB797}" srcOrd="4" destOrd="0" parTransId="{1AE00B30-955C-4D90-9E69-9DB7FCC673B6}" sibTransId="{BEC08EA3-18A2-4B27-BDCF-50E6BF32CF4F}"/>
    <dgm:cxn modelId="{53FA0BAA-9249-4268-ABA8-85FAB2D21FF4}" srcId="{204BE59B-677C-474F-92FA-1CAA1CC15D5B}" destId="{5B7390AB-9BEF-4F11-A087-488C11D871D9}" srcOrd="3" destOrd="0" parTransId="{D7D64B6C-361C-424F-98C8-F900167ADCCF}" sibTransId="{970A09B0-D0F1-48C4-804C-81D80DC65C76}"/>
    <dgm:cxn modelId="{3D3636B9-7105-4142-8C8A-D8246B30C7D8}" type="presOf" srcId="{74D0772E-E544-4483-910E-D822BA9D0099}" destId="{B43412F7-0942-4933-9CFB-E752C0D2DBD5}" srcOrd="0" destOrd="0" presId="urn:microsoft.com/office/officeart/2018/5/layout/CenteredIconLabelDescriptionList"/>
    <dgm:cxn modelId="{C29A43D2-D8CF-4543-8F27-21E75033D75D}" srcId="{204BE59B-677C-474F-92FA-1CAA1CC15D5B}" destId="{74D0772E-E544-4483-910E-D822BA9D0099}" srcOrd="1" destOrd="0" parTransId="{13165A83-C2C2-4E91-90E1-5AD73FED3B81}" sibTransId="{B0BBB0D9-C05E-48C2-9C27-82D0478BD126}"/>
    <dgm:cxn modelId="{A5ED1DD4-9958-4AD8-B285-C695C4A07FCF}" srcId="{204BE59B-677C-474F-92FA-1CAA1CC15D5B}" destId="{ABDAC06D-531D-4519-A9F2-5C5DEDD7DE3B}" srcOrd="0" destOrd="0" parTransId="{BDF56522-9BC6-4591-8C0B-4646E67AD6A6}" sibTransId="{FF1BF341-9173-495A-8783-5E97EACFA519}"/>
    <dgm:cxn modelId="{4CADF2F1-4F32-410B-912A-37A9E8C1E1D6}" srcId="{204BE59B-677C-474F-92FA-1CAA1CC15D5B}" destId="{A7649AF5-EEAA-479F-90CF-23AAE2F2C561}" srcOrd="2" destOrd="0" parTransId="{00E49FA4-3E46-4198-B283-0E81C6D1C3C0}" sibTransId="{256EB4BF-A3BC-43FA-8C0E-509428F88EA8}"/>
    <dgm:cxn modelId="{12BE45FC-47A9-49AC-9246-64C4A4863D3D}" type="presOf" srcId="{0FF93003-DA99-4BEF-9874-A4906BDCB797}" destId="{0FB30625-4129-4BC6-A4E5-F6AAB784345E}" srcOrd="0" destOrd="0" presId="urn:microsoft.com/office/officeart/2018/5/layout/CenteredIconLabelDescriptionList"/>
    <dgm:cxn modelId="{66D2871A-295C-4EB7-AA6E-B5361FBBB09F}" type="presParOf" srcId="{F4521F2D-3A22-42FC-8DC7-84C282591E4F}" destId="{ACA4C718-82FF-4598-B0EC-DEB0F4C766B4}" srcOrd="0" destOrd="0" presId="urn:microsoft.com/office/officeart/2018/5/layout/CenteredIconLabelDescriptionList"/>
    <dgm:cxn modelId="{532998CD-407D-4E3A-AEBE-46D53D2B00AC}" type="presParOf" srcId="{ACA4C718-82FF-4598-B0EC-DEB0F4C766B4}" destId="{2CCBCAF9-2F8E-439B-8D99-4D219EB32E1D}" srcOrd="0" destOrd="0" presId="urn:microsoft.com/office/officeart/2018/5/layout/CenteredIconLabelDescriptionList"/>
    <dgm:cxn modelId="{EFD3680F-1113-4E5D-9DA8-798572D066BB}" type="presParOf" srcId="{ACA4C718-82FF-4598-B0EC-DEB0F4C766B4}" destId="{8A516B6D-782D-41CC-9967-E206E77B3866}" srcOrd="1" destOrd="0" presId="urn:microsoft.com/office/officeart/2018/5/layout/CenteredIconLabelDescriptionList"/>
    <dgm:cxn modelId="{CC99A7DC-C4D2-4504-95FE-E4598C2A4287}" type="presParOf" srcId="{ACA4C718-82FF-4598-B0EC-DEB0F4C766B4}" destId="{C913544A-BAAD-4F9C-8B4B-82FB02F9135C}" srcOrd="2" destOrd="0" presId="urn:microsoft.com/office/officeart/2018/5/layout/CenteredIconLabelDescriptionList"/>
    <dgm:cxn modelId="{3A6F7576-B1CF-4A16-9444-6665A566D668}" type="presParOf" srcId="{ACA4C718-82FF-4598-B0EC-DEB0F4C766B4}" destId="{64DD9C2F-900F-4751-BF96-98ABB151173C}" srcOrd="3" destOrd="0" presId="urn:microsoft.com/office/officeart/2018/5/layout/CenteredIconLabelDescriptionList"/>
    <dgm:cxn modelId="{6E5E9308-37B3-4612-9C6E-C78BB6148FE4}" type="presParOf" srcId="{ACA4C718-82FF-4598-B0EC-DEB0F4C766B4}" destId="{D1619CB1-70E0-4CED-A0FC-84D6371CA771}" srcOrd="4" destOrd="0" presId="urn:microsoft.com/office/officeart/2018/5/layout/CenteredIconLabelDescriptionList"/>
    <dgm:cxn modelId="{A33F7428-CD32-4075-9F83-C9D8C0BCED7C}" type="presParOf" srcId="{F4521F2D-3A22-42FC-8DC7-84C282591E4F}" destId="{EEF4B44D-3E8E-413B-81E0-4C8F2F4230A8}" srcOrd="1" destOrd="0" presId="urn:microsoft.com/office/officeart/2018/5/layout/CenteredIconLabelDescriptionList"/>
    <dgm:cxn modelId="{6C004DBF-72F1-4CB9-8578-F8BD9755D1AF}" type="presParOf" srcId="{F4521F2D-3A22-42FC-8DC7-84C282591E4F}" destId="{5341E437-ED93-47AF-A435-0D5654E54DB0}" srcOrd="2" destOrd="0" presId="urn:microsoft.com/office/officeart/2018/5/layout/CenteredIconLabelDescriptionList"/>
    <dgm:cxn modelId="{50B755B0-FEE2-43AF-8240-7A87F321F32A}" type="presParOf" srcId="{5341E437-ED93-47AF-A435-0D5654E54DB0}" destId="{EDD975E9-2B06-4E26-BD8E-4891C0C2A034}" srcOrd="0" destOrd="0" presId="urn:microsoft.com/office/officeart/2018/5/layout/CenteredIconLabelDescriptionList"/>
    <dgm:cxn modelId="{E842ADA5-D97E-40F4-ACD5-8655D479A5DF}" type="presParOf" srcId="{5341E437-ED93-47AF-A435-0D5654E54DB0}" destId="{9EC084E3-2F61-4AD3-90D1-BABE93EC4F25}" srcOrd="1" destOrd="0" presId="urn:microsoft.com/office/officeart/2018/5/layout/CenteredIconLabelDescriptionList"/>
    <dgm:cxn modelId="{C755193F-8D7E-4229-9608-BEE386A0C02C}" type="presParOf" srcId="{5341E437-ED93-47AF-A435-0D5654E54DB0}" destId="{B43412F7-0942-4933-9CFB-E752C0D2DBD5}" srcOrd="2" destOrd="0" presId="urn:microsoft.com/office/officeart/2018/5/layout/CenteredIconLabelDescriptionList"/>
    <dgm:cxn modelId="{614939C5-7348-43CD-B529-7C1CFE21FC84}" type="presParOf" srcId="{5341E437-ED93-47AF-A435-0D5654E54DB0}" destId="{CD74036E-2366-4341-AADF-F0C7B0D0EEFC}" srcOrd="3" destOrd="0" presId="urn:microsoft.com/office/officeart/2018/5/layout/CenteredIconLabelDescriptionList"/>
    <dgm:cxn modelId="{4EBE37A6-F53E-4D3A-8F0A-C92CDE3C9839}" type="presParOf" srcId="{5341E437-ED93-47AF-A435-0D5654E54DB0}" destId="{B20DB201-4BBE-487C-8F1E-3E8F6483069A}" srcOrd="4" destOrd="0" presId="urn:microsoft.com/office/officeart/2018/5/layout/CenteredIconLabelDescriptionList"/>
    <dgm:cxn modelId="{A4E014F4-D871-4ABC-A49D-B13E93AD7D2F}" type="presParOf" srcId="{F4521F2D-3A22-42FC-8DC7-84C282591E4F}" destId="{6264B257-47F5-4AFD-BC21-D97EB7FEFEEB}" srcOrd="3" destOrd="0" presId="urn:microsoft.com/office/officeart/2018/5/layout/CenteredIconLabelDescriptionList"/>
    <dgm:cxn modelId="{9489FE04-7200-4DAF-BF54-C8BC5146BA7D}" type="presParOf" srcId="{F4521F2D-3A22-42FC-8DC7-84C282591E4F}" destId="{53DAA4AE-C622-4CED-B345-6373F906A383}" srcOrd="4" destOrd="0" presId="urn:microsoft.com/office/officeart/2018/5/layout/CenteredIconLabelDescriptionList"/>
    <dgm:cxn modelId="{747E69F5-A6A0-44F6-96F2-DBBD3DBA1F0F}" type="presParOf" srcId="{53DAA4AE-C622-4CED-B345-6373F906A383}" destId="{90C63D8D-5F85-4720-AD4D-EAE9A8DD105F}" srcOrd="0" destOrd="0" presId="urn:microsoft.com/office/officeart/2018/5/layout/CenteredIconLabelDescriptionList"/>
    <dgm:cxn modelId="{14FD0ED4-399C-46E6-B781-7A28A9A12D1D}" type="presParOf" srcId="{53DAA4AE-C622-4CED-B345-6373F906A383}" destId="{06E41F58-D5AF-49B8-8EE2-B68C90B6C0BE}" srcOrd="1" destOrd="0" presId="urn:microsoft.com/office/officeart/2018/5/layout/CenteredIconLabelDescriptionList"/>
    <dgm:cxn modelId="{B316788A-C6E7-4E0B-8E0E-377BF34B22C5}" type="presParOf" srcId="{53DAA4AE-C622-4CED-B345-6373F906A383}" destId="{5862515E-7254-4646-9418-43CB8ED7E425}" srcOrd="2" destOrd="0" presId="urn:microsoft.com/office/officeart/2018/5/layout/CenteredIconLabelDescriptionList"/>
    <dgm:cxn modelId="{4C32EBB0-C09C-4AB7-BC08-EAC95D54C59F}" type="presParOf" srcId="{53DAA4AE-C622-4CED-B345-6373F906A383}" destId="{B92C8695-3EE7-4455-B6D4-76016863DD86}" srcOrd="3" destOrd="0" presId="urn:microsoft.com/office/officeart/2018/5/layout/CenteredIconLabelDescriptionList"/>
    <dgm:cxn modelId="{50DE9EAC-CAAC-4F5E-9227-E91BD6DB8872}" type="presParOf" srcId="{53DAA4AE-C622-4CED-B345-6373F906A383}" destId="{D67C45B5-395F-4C77-AC73-83254AF160C4}" srcOrd="4" destOrd="0" presId="urn:microsoft.com/office/officeart/2018/5/layout/CenteredIconLabelDescriptionList"/>
    <dgm:cxn modelId="{8CD9A866-DC5D-4731-A775-23583FCC7C38}" type="presParOf" srcId="{F4521F2D-3A22-42FC-8DC7-84C282591E4F}" destId="{845C0EBA-1546-4645-B7EC-8E1795A60836}" srcOrd="5" destOrd="0" presId="urn:microsoft.com/office/officeart/2018/5/layout/CenteredIconLabelDescriptionList"/>
    <dgm:cxn modelId="{B3E95F33-4962-4CEE-B59B-308706E4B49F}" type="presParOf" srcId="{F4521F2D-3A22-42FC-8DC7-84C282591E4F}" destId="{03054963-426D-41F8-82A8-A34899CD73D1}" srcOrd="6" destOrd="0" presId="urn:microsoft.com/office/officeart/2018/5/layout/CenteredIconLabelDescriptionList"/>
    <dgm:cxn modelId="{89E67B5E-26FC-43D5-BC1F-BAD6B55A9F98}" type="presParOf" srcId="{03054963-426D-41F8-82A8-A34899CD73D1}" destId="{13D38C1B-A912-408B-BB3F-804D663F9C75}" srcOrd="0" destOrd="0" presId="urn:microsoft.com/office/officeart/2018/5/layout/CenteredIconLabelDescriptionList"/>
    <dgm:cxn modelId="{93203F8D-5B9E-420A-A4B7-4BFF8C006377}" type="presParOf" srcId="{03054963-426D-41F8-82A8-A34899CD73D1}" destId="{A44D05B8-93DE-4DCE-82B9-9C7EE0FC0B1F}" srcOrd="1" destOrd="0" presId="urn:microsoft.com/office/officeart/2018/5/layout/CenteredIconLabelDescriptionList"/>
    <dgm:cxn modelId="{0BF7A675-C4AA-443D-8D08-A6B97E7CDF8C}" type="presParOf" srcId="{03054963-426D-41F8-82A8-A34899CD73D1}" destId="{9BA60050-9D37-400E-8FD6-7FE2B582A289}" srcOrd="2" destOrd="0" presId="urn:microsoft.com/office/officeart/2018/5/layout/CenteredIconLabelDescriptionList"/>
    <dgm:cxn modelId="{DC26036D-4103-477E-961A-BCA93CF84AD2}" type="presParOf" srcId="{03054963-426D-41F8-82A8-A34899CD73D1}" destId="{47826F80-F74A-4255-9FC2-B7E357B7C6DD}" srcOrd="3" destOrd="0" presId="urn:microsoft.com/office/officeart/2018/5/layout/CenteredIconLabelDescriptionList"/>
    <dgm:cxn modelId="{5C663430-4703-49FC-BD53-1A940E073522}" type="presParOf" srcId="{03054963-426D-41F8-82A8-A34899CD73D1}" destId="{2D8458DD-0750-4555-A68C-DF5A54ECB612}" srcOrd="4" destOrd="0" presId="urn:microsoft.com/office/officeart/2018/5/layout/CenteredIconLabelDescriptionList"/>
    <dgm:cxn modelId="{0FFA535D-8B95-409E-AFE7-5D3908B1FF9D}" type="presParOf" srcId="{F4521F2D-3A22-42FC-8DC7-84C282591E4F}" destId="{D712436C-1EF9-499F-91F2-7EAA16872C46}" srcOrd="7" destOrd="0" presId="urn:microsoft.com/office/officeart/2018/5/layout/CenteredIconLabelDescriptionList"/>
    <dgm:cxn modelId="{DCB9ECFF-2167-4F63-9EA5-216666DFBF2B}" type="presParOf" srcId="{F4521F2D-3A22-42FC-8DC7-84C282591E4F}" destId="{401824D3-4929-45A9-8C71-1700F370A768}" srcOrd="8" destOrd="0" presId="urn:microsoft.com/office/officeart/2018/5/layout/CenteredIconLabelDescriptionList"/>
    <dgm:cxn modelId="{207AB5FC-FDA4-4CCC-87FB-3839D1B692B1}" type="presParOf" srcId="{401824D3-4929-45A9-8C71-1700F370A768}" destId="{FE6F4EBC-2B64-4F2A-8EE1-97C5FA2302C4}" srcOrd="0" destOrd="0" presId="urn:microsoft.com/office/officeart/2018/5/layout/CenteredIconLabelDescriptionList"/>
    <dgm:cxn modelId="{BCF2FE35-D297-4E2E-8C61-0C3F17B5AD5D}" type="presParOf" srcId="{401824D3-4929-45A9-8C71-1700F370A768}" destId="{C6D50061-C3EF-426C-B1F0-C7A6514458A1}" srcOrd="1" destOrd="0" presId="urn:microsoft.com/office/officeart/2018/5/layout/CenteredIconLabelDescriptionList"/>
    <dgm:cxn modelId="{3B9637EF-A80E-40BD-9FA8-AA8C749CAAA1}" type="presParOf" srcId="{401824D3-4929-45A9-8C71-1700F370A768}" destId="{0FB30625-4129-4BC6-A4E5-F6AAB784345E}" srcOrd="2" destOrd="0" presId="urn:microsoft.com/office/officeart/2018/5/layout/CenteredIconLabelDescriptionList"/>
    <dgm:cxn modelId="{2BC9F6E2-64F6-4FD0-8E9F-75ADE289539B}" type="presParOf" srcId="{401824D3-4929-45A9-8C71-1700F370A768}" destId="{7F813877-B239-4B19-9533-3A9B7BA9BCD3}" srcOrd="3" destOrd="0" presId="urn:microsoft.com/office/officeart/2018/5/layout/CenteredIconLabelDescriptionList"/>
    <dgm:cxn modelId="{D3C90823-FE4B-4516-A5F5-194BA608A25F}" type="presParOf" srcId="{401824D3-4929-45A9-8C71-1700F370A768}" destId="{807FA8E2-1000-4C62-A8E6-3F42887E5A6B}" srcOrd="4" destOrd="0" presId="urn:microsoft.com/office/officeart/2018/5/layout/CenteredIconLabelDescriptionList"/>
    <dgm:cxn modelId="{177A9E85-38DF-4B0F-ADB7-BB15198F70F2}" type="presParOf" srcId="{F4521F2D-3A22-42FC-8DC7-84C282591E4F}" destId="{774984BB-CF43-405A-8022-BDCA35E077B1}" srcOrd="9" destOrd="0" presId="urn:microsoft.com/office/officeart/2018/5/layout/CenteredIconLabelDescriptionList"/>
    <dgm:cxn modelId="{C4084D1B-7D93-425A-82BA-9A1A0CF8B68A}" type="presParOf" srcId="{F4521F2D-3A22-42FC-8DC7-84C282591E4F}" destId="{1EA3156C-30B0-4583-9D9A-CC69151567C0}" srcOrd="10" destOrd="0" presId="urn:microsoft.com/office/officeart/2018/5/layout/CenteredIconLabelDescriptionList"/>
    <dgm:cxn modelId="{DB9577F7-1761-4A32-A6D8-773E0C3F470D}" type="presParOf" srcId="{1EA3156C-30B0-4583-9D9A-CC69151567C0}" destId="{45E5C784-DD66-428A-862B-5A7286886896}" srcOrd="0" destOrd="0" presId="urn:microsoft.com/office/officeart/2018/5/layout/CenteredIconLabelDescriptionList"/>
    <dgm:cxn modelId="{9F34D363-785C-4F76-91ED-89F3AE2A4152}" type="presParOf" srcId="{1EA3156C-30B0-4583-9D9A-CC69151567C0}" destId="{87F0B653-FE17-4EF3-8B82-E658F112CA4F}" srcOrd="1" destOrd="0" presId="urn:microsoft.com/office/officeart/2018/5/layout/CenteredIconLabelDescriptionList"/>
    <dgm:cxn modelId="{5E0D3825-A800-473E-BE96-681ABE483385}" type="presParOf" srcId="{1EA3156C-30B0-4583-9D9A-CC69151567C0}" destId="{D94C3A3E-3C8F-45B8-8B6B-92C8D5DCF1F4}" srcOrd="2" destOrd="0" presId="urn:microsoft.com/office/officeart/2018/5/layout/CenteredIconLabelDescriptionList"/>
    <dgm:cxn modelId="{138E55F5-E2DB-4609-BEBC-1D9619D92750}" type="presParOf" srcId="{1EA3156C-30B0-4583-9D9A-CC69151567C0}" destId="{4506E932-5383-4BF5-9282-713ECEA033F9}" srcOrd="3" destOrd="0" presId="urn:microsoft.com/office/officeart/2018/5/layout/CenteredIconLabelDescriptionList"/>
    <dgm:cxn modelId="{1BD68AAE-212B-48B9-B08B-9C30100C55C7}" type="presParOf" srcId="{1EA3156C-30B0-4583-9D9A-CC69151567C0}" destId="{8A95A19F-EA83-415B-AD4D-70C13988B6E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BCAF9-2F8E-439B-8D99-4D219EB32E1D}">
      <dsp:nvSpPr>
        <dsp:cNvPr id="0" name=""/>
        <dsp:cNvSpPr/>
      </dsp:nvSpPr>
      <dsp:spPr>
        <a:xfrm>
          <a:off x="374892" y="306855"/>
          <a:ext cx="400886" cy="4008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3544A-BAAD-4F9C-8B4B-82FB02F9135C}">
      <dsp:nvSpPr>
        <dsp:cNvPr id="0" name=""/>
        <dsp:cNvSpPr/>
      </dsp:nvSpPr>
      <dsp:spPr>
        <a:xfrm>
          <a:off x="2640" y="827619"/>
          <a:ext cx="1145390" cy="99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set realistic goals</a:t>
          </a:r>
        </a:p>
      </dsp:txBody>
      <dsp:txXfrm>
        <a:off x="2640" y="827619"/>
        <a:ext cx="1145390" cy="993268"/>
      </dsp:txXfrm>
    </dsp:sp>
    <dsp:sp modelId="{D1619CB1-70E0-4CED-A0FC-84D6371CA771}">
      <dsp:nvSpPr>
        <dsp:cNvPr id="0" name=""/>
        <dsp:cNvSpPr/>
      </dsp:nvSpPr>
      <dsp:spPr>
        <a:xfrm>
          <a:off x="2640" y="1876645"/>
          <a:ext cx="1145390" cy="1218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975E9-2B06-4E26-BD8E-4891C0C2A034}">
      <dsp:nvSpPr>
        <dsp:cNvPr id="0" name=""/>
        <dsp:cNvSpPr/>
      </dsp:nvSpPr>
      <dsp:spPr>
        <a:xfrm>
          <a:off x="1720726" y="306855"/>
          <a:ext cx="400886" cy="4008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412F7-0942-4933-9CFB-E752C0D2DBD5}">
      <dsp:nvSpPr>
        <dsp:cNvPr id="0" name=""/>
        <dsp:cNvSpPr/>
      </dsp:nvSpPr>
      <dsp:spPr>
        <a:xfrm>
          <a:off x="1348474" y="827619"/>
          <a:ext cx="1145390" cy="99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determine type of discussion</a:t>
          </a:r>
        </a:p>
      </dsp:txBody>
      <dsp:txXfrm>
        <a:off x="1348474" y="827619"/>
        <a:ext cx="1145390" cy="993268"/>
      </dsp:txXfrm>
    </dsp:sp>
    <dsp:sp modelId="{B20DB201-4BBE-487C-8F1E-3E8F6483069A}">
      <dsp:nvSpPr>
        <dsp:cNvPr id="0" name=""/>
        <dsp:cNvSpPr/>
      </dsp:nvSpPr>
      <dsp:spPr>
        <a:xfrm>
          <a:off x="1348474" y="1876645"/>
          <a:ext cx="1145390" cy="1218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63D8D-5F85-4720-AD4D-EAE9A8DD105F}">
      <dsp:nvSpPr>
        <dsp:cNvPr id="0" name=""/>
        <dsp:cNvSpPr/>
      </dsp:nvSpPr>
      <dsp:spPr>
        <a:xfrm>
          <a:off x="3066560" y="306855"/>
          <a:ext cx="400886" cy="4008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2515E-7254-4646-9418-43CB8ED7E425}">
      <dsp:nvSpPr>
        <dsp:cNvPr id="0" name=""/>
        <dsp:cNvSpPr/>
      </dsp:nvSpPr>
      <dsp:spPr>
        <a:xfrm>
          <a:off x="2694308" y="827619"/>
          <a:ext cx="1145390" cy="99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pay attention to thought processes required to achieve goals</a:t>
          </a:r>
        </a:p>
      </dsp:txBody>
      <dsp:txXfrm>
        <a:off x="2694308" y="827619"/>
        <a:ext cx="1145390" cy="993268"/>
      </dsp:txXfrm>
    </dsp:sp>
    <dsp:sp modelId="{D67C45B5-395F-4C77-AC73-83254AF160C4}">
      <dsp:nvSpPr>
        <dsp:cNvPr id="0" name=""/>
        <dsp:cNvSpPr/>
      </dsp:nvSpPr>
      <dsp:spPr>
        <a:xfrm>
          <a:off x="2694308" y="1876645"/>
          <a:ext cx="1145390" cy="1218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38C1B-A912-408B-BB3F-804D663F9C75}">
      <dsp:nvSpPr>
        <dsp:cNvPr id="0" name=""/>
        <dsp:cNvSpPr/>
      </dsp:nvSpPr>
      <dsp:spPr>
        <a:xfrm>
          <a:off x="4412394" y="306855"/>
          <a:ext cx="400886" cy="4008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60050-9D37-400E-8FD6-7FE2B582A289}">
      <dsp:nvSpPr>
        <dsp:cNvPr id="0" name=""/>
        <dsp:cNvSpPr/>
      </dsp:nvSpPr>
      <dsp:spPr>
        <a:xfrm>
          <a:off x="4040142" y="827619"/>
          <a:ext cx="1145390" cy="99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outline questions for required thought processes</a:t>
          </a:r>
        </a:p>
      </dsp:txBody>
      <dsp:txXfrm>
        <a:off x="4040142" y="827619"/>
        <a:ext cx="1145390" cy="993268"/>
      </dsp:txXfrm>
    </dsp:sp>
    <dsp:sp modelId="{2D8458DD-0750-4555-A68C-DF5A54ECB612}">
      <dsp:nvSpPr>
        <dsp:cNvPr id="0" name=""/>
        <dsp:cNvSpPr/>
      </dsp:nvSpPr>
      <dsp:spPr>
        <a:xfrm>
          <a:off x="4040142" y="1876645"/>
          <a:ext cx="1145390" cy="1218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provide for variety of questions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questions should be at student level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Prepare an outline of expected answers</a:t>
          </a:r>
        </a:p>
      </dsp:txBody>
      <dsp:txXfrm>
        <a:off x="4040142" y="1876645"/>
        <a:ext cx="1145390" cy="1218067"/>
      </dsp:txXfrm>
    </dsp:sp>
    <dsp:sp modelId="{FE6F4EBC-2B64-4F2A-8EE1-97C5FA2302C4}">
      <dsp:nvSpPr>
        <dsp:cNvPr id="0" name=""/>
        <dsp:cNvSpPr/>
      </dsp:nvSpPr>
      <dsp:spPr>
        <a:xfrm>
          <a:off x="5758228" y="306855"/>
          <a:ext cx="400886" cy="40088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30625-4129-4BC6-A4E5-F6AAB784345E}">
      <dsp:nvSpPr>
        <dsp:cNvPr id="0" name=""/>
        <dsp:cNvSpPr/>
      </dsp:nvSpPr>
      <dsp:spPr>
        <a:xfrm>
          <a:off x="5385976" y="827619"/>
          <a:ext cx="1145390" cy="99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prepare a novel introduction if possible</a:t>
          </a:r>
        </a:p>
      </dsp:txBody>
      <dsp:txXfrm>
        <a:off x="5385976" y="827619"/>
        <a:ext cx="1145390" cy="993268"/>
      </dsp:txXfrm>
    </dsp:sp>
    <dsp:sp modelId="{807FA8E2-1000-4C62-A8E6-3F42887E5A6B}">
      <dsp:nvSpPr>
        <dsp:cNvPr id="0" name=""/>
        <dsp:cNvSpPr/>
      </dsp:nvSpPr>
      <dsp:spPr>
        <a:xfrm>
          <a:off x="5385976" y="1876645"/>
          <a:ext cx="1145390" cy="1218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5C784-DD66-428A-862B-5A7286886896}">
      <dsp:nvSpPr>
        <dsp:cNvPr id="0" name=""/>
        <dsp:cNvSpPr/>
      </dsp:nvSpPr>
      <dsp:spPr>
        <a:xfrm>
          <a:off x="7104062" y="306855"/>
          <a:ext cx="400886" cy="40088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C3A3E-3C8F-45B8-8B6B-92C8D5DCF1F4}">
      <dsp:nvSpPr>
        <dsp:cNvPr id="0" name=""/>
        <dsp:cNvSpPr/>
      </dsp:nvSpPr>
      <dsp:spPr>
        <a:xfrm>
          <a:off x="6731810" y="827619"/>
          <a:ext cx="1145390" cy="99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follow common-sense rules</a:t>
          </a:r>
        </a:p>
      </dsp:txBody>
      <dsp:txXfrm>
        <a:off x="6731810" y="827619"/>
        <a:ext cx="1145390" cy="993268"/>
      </dsp:txXfrm>
    </dsp:sp>
    <dsp:sp modelId="{8A95A19F-EA83-415B-AD4D-70C13988B6E3}">
      <dsp:nvSpPr>
        <dsp:cNvPr id="0" name=""/>
        <dsp:cNvSpPr/>
      </dsp:nvSpPr>
      <dsp:spPr>
        <a:xfrm>
          <a:off x="6731810" y="1876645"/>
          <a:ext cx="1145390" cy="1218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A5F6EC7-BF0D-3B45-9B37-793B5EB53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75" y="8710613"/>
            <a:ext cx="72548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>
                <a:latin typeface="Century Schoolbook" panose="02040604050505020304" pitchFamily="18" charset="0"/>
              </a:rPr>
              <a:t>Page </a:t>
            </a:r>
            <a:fld id="{A9DF4873-015F-EC42-9BB4-76F8C2D56C19}" type="slidenum">
              <a:rPr lang="en-US" altLang="en-US" sz="1200">
                <a:latin typeface="Century Schoolbook" panose="02040604050505020304" pitchFamily="18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46E6382-B2C1-6A44-B0AC-9F1FC9F271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CC816B1-9D92-B547-9FC3-DAFBF2666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75" y="8710613"/>
            <a:ext cx="72548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>
                <a:latin typeface="Century Schoolbook" panose="02040604050505020304" pitchFamily="18" charset="0"/>
              </a:rPr>
              <a:t>Page </a:t>
            </a:r>
            <a:fld id="{93960315-A3D7-7740-8999-C0CD8A4FAA01}" type="slidenum">
              <a:rPr lang="en-US" altLang="en-US" sz="1200">
                <a:latin typeface="Century Schoolbook" panose="02040604050505020304" pitchFamily="18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>
              <a:latin typeface="Century Schoolbook" panose="02040604050505020304" pitchFamily="18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C44AED6-B7C4-CB46-9DF0-E9AEE3477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Schoolbook" panose="020406040505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F584AF3-A8D9-DB45-8EFC-39F6716BF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FC7715B-5DEA-9448-B292-D5B940E64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E28F210-20E8-A047-92B2-EB8BF91618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928943A-20CA-2F42-977B-BF5A0B56F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97383AE-568F-8A42-9186-332008327B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12FBCFB-3832-4644-95D2-86B96A4C7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3842922-DD10-324D-A6BD-2D37AC93B2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C2CA448-F783-B74A-8023-71AFA4CFC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45DDB86-3F48-0943-B743-089B49C7D2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2D5100A-5EBC-9B43-80C2-67F31F69F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7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0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4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3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9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6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5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1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74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6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42A34724-C9B8-5748-B877-FFCB5B1BF362}"/>
              </a:ext>
            </a:extLst>
          </p:cNvPr>
          <p:cNvSpPr>
            <a:spLocks/>
          </p:cNvSpPr>
          <p:nvPr/>
        </p:nvSpPr>
        <p:spPr bwMode="auto">
          <a:xfrm>
            <a:off x="6799659" y="538968"/>
            <a:ext cx="1488281" cy="1431131"/>
          </a:xfrm>
          <a:custGeom>
            <a:avLst/>
            <a:gdLst>
              <a:gd name="T0" fmla="*/ 192 w 1250"/>
              <a:gd name="T1" fmla="*/ 384 h 1202"/>
              <a:gd name="T2" fmla="*/ 48 w 1250"/>
              <a:gd name="T3" fmla="*/ 192 h 1202"/>
              <a:gd name="T4" fmla="*/ 288 w 1250"/>
              <a:gd name="T5" fmla="*/ 288 h 1202"/>
              <a:gd name="T6" fmla="*/ 240 w 1250"/>
              <a:gd name="T7" fmla="*/ 192 h 1202"/>
              <a:gd name="T8" fmla="*/ 336 w 1250"/>
              <a:gd name="T9" fmla="*/ 288 h 1202"/>
              <a:gd name="T10" fmla="*/ 240 w 1250"/>
              <a:gd name="T11" fmla="*/ 96 h 1202"/>
              <a:gd name="T12" fmla="*/ 432 w 1250"/>
              <a:gd name="T13" fmla="*/ 240 h 1202"/>
              <a:gd name="T14" fmla="*/ 432 w 1250"/>
              <a:gd name="T15" fmla="*/ 96 h 1202"/>
              <a:gd name="T16" fmla="*/ 528 w 1250"/>
              <a:gd name="T17" fmla="*/ 240 h 1202"/>
              <a:gd name="T18" fmla="*/ 576 w 1250"/>
              <a:gd name="T19" fmla="*/ 0 h 1202"/>
              <a:gd name="T20" fmla="*/ 624 w 1250"/>
              <a:gd name="T21" fmla="*/ 240 h 1202"/>
              <a:gd name="T22" fmla="*/ 672 w 1250"/>
              <a:gd name="T23" fmla="*/ 96 h 1202"/>
              <a:gd name="T24" fmla="*/ 672 w 1250"/>
              <a:gd name="T25" fmla="*/ 240 h 1202"/>
              <a:gd name="T26" fmla="*/ 864 w 1250"/>
              <a:gd name="T27" fmla="*/ 0 h 1202"/>
              <a:gd name="T28" fmla="*/ 768 w 1250"/>
              <a:gd name="T29" fmla="*/ 240 h 1202"/>
              <a:gd name="T30" fmla="*/ 864 w 1250"/>
              <a:gd name="T31" fmla="*/ 192 h 1202"/>
              <a:gd name="T32" fmla="*/ 864 w 1250"/>
              <a:gd name="T33" fmla="*/ 288 h 1202"/>
              <a:gd name="T34" fmla="*/ 1056 w 1250"/>
              <a:gd name="T35" fmla="*/ 192 h 1202"/>
              <a:gd name="T36" fmla="*/ 960 w 1250"/>
              <a:gd name="T37" fmla="*/ 336 h 1202"/>
              <a:gd name="T38" fmla="*/ 1105 w 1250"/>
              <a:gd name="T39" fmla="*/ 288 h 1202"/>
              <a:gd name="T40" fmla="*/ 1056 w 1250"/>
              <a:gd name="T41" fmla="*/ 432 h 1202"/>
              <a:gd name="T42" fmla="*/ 1249 w 1250"/>
              <a:gd name="T43" fmla="*/ 432 h 1202"/>
              <a:gd name="T44" fmla="*/ 1056 w 1250"/>
              <a:gd name="T45" fmla="*/ 528 h 1202"/>
              <a:gd name="T46" fmla="*/ 1153 w 1250"/>
              <a:gd name="T47" fmla="*/ 577 h 1202"/>
              <a:gd name="T48" fmla="*/ 1008 w 1250"/>
              <a:gd name="T49" fmla="*/ 577 h 1202"/>
              <a:gd name="T50" fmla="*/ 1201 w 1250"/>
              <a:gd name="T51" fmla="*/ 673 h 1202"/>
              <a:gd name="T52" fmla="*/ 960 w 1250"/>
              <a:gd name="T53" fmla="*/ 625 h 1202"/>
              <a:gd name="T54" fmla="*/ 1105 w 1250"/>
              <a:gd name="T55" fmla="*/ 769 h 1202"/>
              <a:gd name="T56" fmla="*/ 912 w 1250"/>
              <a:gd name="T57" fmla="*/ 673 h 1202"/>
              <a:gd name="T58" fmla="*/ 912 w 1250"/>
              <a:gd name="T59" fmla="*/ 769 h 1202"/>
              <a:gd name="T60" fmla="*/ 816 w 1250"/>
              <a:gd name="T61" fmla="*/ 673 h 1202"/>
              <a:gd name="T62" fmla="*/ 816 w 1250"/>
              <a:gd name="T63" fmla="*/ 865 h 1202"/>
              <a:gd name="T64" fmla="*/ 720 w 1250"/>
              <a:gd name="T65" fmla="*/ 721 h 1202"/>
              <a:gd name="T66" fmla="*/ 672 w 1250"/>
              <a:gd name="T67" fmla="*/ 817 h 1202"/>
              <a:gd name="T68" fmla="*/ 624 w 1250"/>
              <a:gd name="T69" fmla="*/ 721 h 1202"/>
              <a:gd name="T70" fmla="*/ 528 w 1250"/>
              <a:gd name="T71" fmla="*/ 913 h 1202"/>
              <a:gd name="T72" fmla="*/ 528 w 1250"/>
              <a:gd name="T73" fmla="*/ 721 h 1202"/>
              <a:gd name="T74" fmla="*/ 432 w 1250"/>
              <a:gd name="T75" fmla="*/ 817 h 1202"/>
              <a:gd name="T76" fmla="*/ 432 w 1250"/>
              <a:gd name="T77" fmla="*/ 721 h 1202"/>
              <a:gd name="T78" fmla="*/ 144 w 1250"/>
              <a:gd name="T79" fmla="*/ 1201 h 1202"/>
              <a:gd name="T80" fmla="*/ 336 w 1250"/>
              <a:gd name="T81" fmla="*/ 673 h 1202"/>
              <a:gd name="T82" fmla="*/ 240 w 1250"/>
              <a:gd name="T83" fmla="*/ 769 h 1202"/>
              <a:gd name="T84" fmla="*/ 240 w 1250"/>
              <a:gd name="T85" fmla="*/ 625 h 1202"/>
              <a:gd name="T86" fmla="*/ 96 w 1250"/>
              <a:gd name="T87" fmla="*/ 721 h 1202"/>
              <a:gd name="T88" fmla="*/ 192 w 1250"/>
              <a:gd name="T89" fmla="*/ 577 h 1202"/>
              <a:gd name="T90" fmla="*/ 0 w 1250"/>
              <a:gd name="T91" fmla="*/ 625 h 1202"/>
              <a:gd name="T92" fmla="*/ 144 w 1250"/>
              <a:gd name="T93" fmla="*/ 528 h 1202"/>
              <a:gd name="T94" fmla="*/ 0 w 1250"/>
              <a:gd name="T95" fmla="*/ 432 h 1202"/>
              <a:gd name="T96" fmla="*/ 192 w 1250"/>
              <a:gd name="T97" fmla="*/ 384 h 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50" h="1202">
                <a:moveTo>
                  <a:pt x="192" y="384"/>
                </a:moveTo>
                <a:lnTo>
                  <a:pt x="48" y="192"/>
                </a:lnTo>
                <a:lnTo>
                  <a:pt x="288" y="288"/>
                </a:lnTo>
                <a:lnTo>
                  <a:pt x="240" y="192"/>
                </a:lnTo>
                <a:lnTo>
                  <a:pt x="336" y="288"/>
                </a:lnTo>
                <a:lnTo>
                  <a:pt x="240" y="96"/>
                </a:lnTo>
                <a:lnTo>
                  <a:pt x="432" y="240"/>
                </a:lnTo>
                <a:lnTo>
                  <a:pt x="432" y="96"/>
                </a:lnTo>
                <a:lnTo>
                  <a:pt x="528" y="240"/>
                </a:lnTo>
                <a:lnTo>
                  <a:pt x="576" y="0"/>
                </a:lnTo>
                <a:lnTo>
                  <a:pt x="624" y="240"/>
                </a:lnTo>
                <a:lnTo>
                  <a:pt x="672" y="96"/>
                </a:lnTo>
                <a:lnTo>
                  <a:pt x="672" y="240"/>
                </a:lnTo>
                <a:lnTo>
                  <a:pt x="864" y="0"/>
                </a:lnTo>
                <a:lnTo>
                  <a:pt x="768" y="240"/>
                </a:lnTo>
                <a:lnTo>
                  <a:pt x="864" y="192"/>
                </a:lnTo>
                <a:lnTo>
                  <a:pt x="864" y="288"/>
                </a:lnTo>
                <a:lnTo>
                  <a:pt x="1056" y="192"/>
                </a:lnTo>
                <a:lnTo>
                  <a:pt x="960" y="336"/>
                </a:lnTo>
                <a:lnTo>
                  <a:pt x="1105" y="288"/>
                </a:lnTo>
                <a:lnTo>
                  <a:pt x="1056" y="432"/>
                </a:lnTo>
                <a:lnTo>
                  <a:pt x="1249" y="432"/>
                </a:lnTo>
                <a:lnTo>
                  <a:pt x="1056" y="528"/>
                </a:lnTo>
                <a:lnTo>
                  <a:pt x="1153" y="577"/>
                </a:lnTo>
                <a:lnTo>
                  <a:pt x="1008" y="577"/>
                </a:lnTo>
                <a:lnTo>
                  <a:pt x="1201" y="673"/>
                </a:lnTo>
                <a:lnTo>
                  <a:pt x="960" y="625"/>
                </a:lnTo>
                <a:lnTo>
                  <a:pt x="1105" y="769"/>
                </a:lnTo>
                <a:lnTo>
                  <a:pt x="912" y="673"/>
                </a:lnTo>
                <a:lnTo>
                  <a:pt x="912" y="769"/>
                </a:lnTo>
                <a:lnTo>
                  <a:pt x="816" y="673"/>
                </a:lnTo>
                <a:lnTo>
                  <a:pt x="816" y="865"/>
                </a:lnTo>
                <a:lnTo>
                  <a:pt x="720" y="721"/>
                </a:lnTo>
                <a:lnTo>
                  <a:pt x="672" y="817"/>
                </a:lnTo>
                <a:lnTo>
                  <a:pt x="624" y="721"/>
                </a:lnTo>
                <a:lnTo>
                  <a:pt x="528" y="913"/>
                </a:lnTo>
                <a:lnTo>
                  <a:pt x="528" y="721"/>
                </a:lnTo>
                <a:lnTo>
                  <a:pt x="432" y="817"/>
                </a:lnTo>
                <a:lnTo>
                  <a:pt x="432" y="721"/>
                </a:lnTo>
                <a:lnTo>
                  <a:pt x="144" y="1201"/>
                </a:lnTo>
                <a:lnTo>
                  <a:pt x="336" y="673"/>
                </a:lnTo>
                <a:lnTo>
                  <a:pt x="240" y="769"/>
                </a:lnTo>
                <a:lnTo>
                  <a:pt x="240" y="625"/>
                </a:lnTo>
                <a:lnTo>
                  <a:pt x="96" y="721"/>
                </a:lnTo>
                <a:lnTo>
                  <a:pt x="192" y="577"/>
                </a:lnTo>
                <a:lnTo>
                  <a:pt x="0" y="625"/>
                </a:lnTo>
                <a:lnTo>
                  <a:pt x="144" y="528"/>
                </a:lnTo>
                <a:lnTo>
                  <a:pt x="0" y="432"/>
                </a:lnTo>
                <a:lnTo>
                  <a:pt x="192" y="384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99" name="Freeform 3">
            <a:extLst>
              <a:ext uri="{FF2B5EF4-FFF2-40B4-BE49-F238E27FC236}">
                <a16:creationId xmlns:a16="http://schemas.microsoft.com/office/drawing/2014/main" id="{2BF93B22-B60C-2549-BA36-B343E8007D39}"/>
              </a:ext>
            </a:extLst>
          </p:cNvPr>
          <p:cNvSpPr>
            <a:spLocks/>
          </p:cNvSpPr>
          <p:nvPr/>
        </p:nvSpPr>
        <p:spPr bwMode="auto">
          <a:xfrm>
            <a:off x="1544152" y="3178969"/>
            <a:ext cx="1139429" cy="1096566"/>
          </a:xfrm>
          <a:custGeom>
            <a:avLst/>
            <a:gdLst>
              <a:gd name="T0" fmla="*/ 809 w 957"/>
              <a:gd name="T1" fmla="*/ 294 h 921"/>
              <a:gd name="T2" fmla="*/ 919 w 957"/>
              <a:gd name="T3" fmla="*/ 147 h 921"/>
              <a:gd name="T4" fmla="*/ 735 w 957"/>
              <a:gd name="T5" fmla="*/ 221 h 921"/>
              <a:gd name="T6" fmla="*/ 772 w 957"/>
              <a:gd name="T7" fmla="*/ 147 h 921"/>
              <a:gd name="T8" fmla="*/ 699 w 957"/>
              <a:gd name="T9" fmla="*/ 221 h 921"/>
              <a:gd name="T10" fmla="*/ 772 w 957"/>
              <a:gd name="T11" fmla="*/ 74 h 921"/>
              <a:gd name="T12" fmla="*/ 625 w 957"/>
              <a:gd name="T13" fmla="*/ 184 h 921"/>
              <a:gd name="T14" fmla="*/ 625 w 957"/>
              <a:gd name="T15" fmla="*/ 74 h 921"/>
              <a:gd name="T16" fmla="*/ 552 w 957"/>
              <a:gd name="T17" fmla="*/ 184 h 921"/>
              <a:gd name="T18" fmla="*/ 515 w 957"/>
              <a:gd name="T19" fmla="*/ 0 h 921"/>
              <a:gd name="T20" fmla="*/ 478 w 957"/>
              <a:gd name="T21" fmla="*/ 184 h 921"/>
              <a:gd name="T22" fmla="*/ 441 w 957"/>
              <a:gd name="T23" fmla="*/ 74 h 921"/>
              <a:gd name="T24" fmla="*/ 441 w 957"/>
              <a:gd name="T25" fmla="*/ 184 h 921"/>
              <a:gd name="T26" fmla="*/ 294 w 957"/>
              <a:gd name="T27" fmla="*/ 0 h 921"/>
              <a:gd name="T28" fmla="*/ 368 w 957"/>
              <a:gd name="T29" fmla="*/ 184 h 921"/>
              <a:gd name="T30" fmla="*/ 294 w 957"/>
              <a:gd name="T31" fmla="*/ 147 h 921"/>
              <a:gd name="T32" fmla="*/ 294 w 957"/>
              <a:gd name="T33" fmla="*/ 221 h 921"/>
              <a:gd name="T34" fmla="*/ 147 w 957"/>
              <a:gd name="T35" fmla="*/ 147 h 921"/>
              <a:gd name="T36" fmla="*/ 221 w 957"/>
              <a:gd name="T37" fmla="*/ 257 h 921"/>
              <a:gd name="T38" fmla="*/ 110 w 957"/>
              <a:gd name="T39" fmla="*/ 221 h 921"/>
              <a:gd name="T40" fmla="*/ 147 w 957"/>
              <a:gd name="T41" fmla="*/ 331 h 921"/>
              <a:gd name="T42" fmla="*/ 0 w 957"/>
              <a:gd name="T43" fmla="*/ 331 h 921"/>
              <a:gd name="T44" fmla="*/ 147 w 957"/>
              <a:gd name="T45" fmla="*/ 404 h 921"/>
              <a:gd name="T46" fmla="*/ 74 w 957"/>
              <a:gd name="T47" fmla="*/ 442 h 921"/>
              <a:gd name="T48" fmla="*/ 184 w 957"/>
              <a:gd name="T49" fmla="*/ 442 h 921"/>
              <a:gd name="T50" fmla="*/ 37 w 957"/>
              <a:gd name="T51" fmla="*/ 516 h 921"/>
              <a:gd name="T52" fmla="*/ 221 w 957"/>
              <a:gd name="T53" fmla="*/ 479 h 921"/>
              <a:gd name="T54" fmla="*/ 110 w 957"/>
              <a:gd name="T55" fmla="*/ 589 h 921"/>
              <a:gd name="T56" fmla="*/ 257 w 957"/>
              <a:gd name="T57" fmla="*/ 516 h 921"/>
              <a:gd name="T58" fmla="*/ 257 w 957"/>
              <a:gd name="T59" fmla="*/ 589 h 921"/>
              <a:gd name="T60" fmla="*/ 331 w 957"/>
              <a:gd name="T61" fmla="*/ 516 h 921"/>
              <a:gd name="T62" fmla="*/ 331 w 957"/>
              <a:gd name="T63" fmla="*/ 663 h 921"/>
              <a:gd name="T64" fmla="*/ 404 w 957"/>
              <a:gd name="T65" fmla="*/ 552 h 921"/>
              <a:gd name="T66" fmla="*/ 441 w 957"/>
              <a:gd name="T67" fmla="*/ 626 h 921"/>
              <a:gd name="T68" fmla="*/ 478 w 957"/>
              <a:gd name="T69" fmla="*/ 552 h 921"/>
              <a:gd name="T70" fmla="*/ 552 w 957"/>
              <a:gd name="T71" fmla="*/ 699 h 921"/>
              <a:gd name="T72" fmla="*/ 552 w 957"/>
              <a:gd name="T73" fmla="*/ 552 h 921"/>
              <a:gd name="T74" fmla="*/ 625 w 957"/>
              <a:gd name="T75" fmla="*/ 626 h 921"/>
              <a:gd name="T76" fmla="*/ 625 w 957"/>
              <a:gd name="T77" fmla="*/ 552 h 921"/>
              <a:gd name="T78" fmla="*/ 846 w 957"/>
              <a:gd name="T79" fmla="*/ 920 h 921"/>
              <a:gd name="T80" fmla="*/ 699 w 957"/>
              <a:gd name="T81" fmla="*/ 516 h 921"/>
              <a:gd name="T82" fmla="*/ 772 w 957"/>
              <a:gd name="T83" fmla="*/ 589 h 921"/>
              <a:gd name="T84" fmla="*/ 772 w 957"/>
              <a:gd name="T85" fmla="*/ 479 h 921"/>
              <a:gd name="T86" fmla="*/ 882 w 957"/>
              <a:gd name="T87" fmla="*/ 552 h 921"/>
              <a:gd name="T88" fmla="*/ 809 w 957"/>
              <a:gd name="T89" fmla="*/ 442 h 921"/>
              <a:gd name="T90" fmla="*/ 956 w 957"/>
              <a:gd name="T91" fmla="*/ 479 h 921"/>
              <a:gd name="T92" fmla="*/ 846 w 957"/>
              <a:gd name="T93" fmla="*/ 404 h 921"/>
              <a:gd name="T94" fmla="*/ 956 w 957"/>
              <a:gd name="T95" fmla="*/ 331 h 921"/>
              <a:gd name="T96" fmla="*/ 809 w 957"/>
              <a:gd name="T97" fmla="*/ 294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57" h="921">
                <a:moveTo>
                  <a:pt x="809" y="294"/>
                </a:moveTo>
                <a:lnTo>
                  <a:pt x="919" y="147"/>
                </a:lnTo>
                <a:lnTo>
                  <a:pt x="735" y="221"/>
                </a:lnTo>
                <a:lnTo>
                  <a:pt x="772" y="147"/>
                </a:lnTo>
                <a:lnTo>
                  <a:pt x="699" y="221"/>
                </a:lnTo>
                <a:lnTo>
                  <a:pt x="772" y="74"/>
                </a:lnTo>
                <a:lnTo>
                  <a:pt x="625" y="184"/>
                </a:lnTo>
                <a:lnTo>
                  <a:pt x="625" y="74"/>
                </a:lnTo>
                <a:lnTo>
                  <a:pt x="552" y="184"/>
                </a:lnTo>
                <a:lnTo>
                  <a:pt x="515" y="0"/>
                </a:lnTo>
                <a:lnTo>
                  <a:pt x="478" y="184"/>
                </a:lnTo>
                <a:lnTo>
                  <a:pt x="441" y="74"/>
                </a:lnTo>
                <a:lnTo>
                  <a:pt x="441" y="184"/>
                </a:lnTo>
                <a:lnTo>
                  <a:pt x="294" y="0"/>
                </a:lnTo>
                <a:lnTo>
                  <a:pt x="368" y="184"/>
                </a:lnTo>
                <a:lnTo>
                  <a:pt x="294" y="147"/>
                </a:lnTo>
                <a:lnTo>
                  <a:pt x="294" y="221"/>
                </a:lnTo>
                <a:lnTo>
                  <a:pt x="147" y="147"/>
                </a:lnTo>
                <a:lnTo>
                  <a:pt x="221" y="257"/>
                </a:lnTo>
                <a:lnTo>
                  <a:pt x="110" y="221"/>
                </a:lnTo>
                <a:lnTo>
                  <a:pt x="147" y="331"/>
                </a:lnTo>
                <a:lnTo>
                  <a:pt x="0" y="331"/>
                </a:lnTo>
                <a:lnTo>
                  <a:pt x="147" y="404"/>
                </a:lnTo>
                <a:lnTo>
                  <a:pt x="74" y="442"/>
                </a:lnTo>
                <a:lnTo>
                  <a:pt x="184" y="442"/>
                </a:lnTo>
                <a:lnTo>
                  <a:pt x="37" y="516"/>
                </a:lnTo>
                <a:lnTo>
                  <a:pt x="221" y="479"/>
                </a:lnTo>
                <a:lnTo>
                  <a:pt x="110" y="589"/>
                </a:lnTo>
                <a:lnTo>
                  <a:pt x="257" y="516"/>
                </a:lnTo>
                <a:lnTo>
                  <a:pt x="257" y="589"/>
                </a:lnTo>
                <a:lnTo>
                  <a:pt x="331" y="516"/>
                </a:lnTo>
                <a:lnTo>
                  <a:pt x="331" y="663"/>
                </a:lnTo>
                <a:lnTo>
                  <a:pt x="404" y="552"/>
                </a:lnTo>
                <a:lnTo>
                  <a:pt x="441" y="626"/>
                </a:lnTo>
                <a:lnTo>
                  <a:pt x="478" y="552"/>
                </a:lnTo>
                <a:lnTo>
                  <a:pt x="552" y="699"/>
                </a:lnTo>
                <a:lnTo>
                  <a:pt x="552" y="552"/>
                </a:lnTo>
                <a:lnTo>
                  <a:pt x="625" y="626"/>
                </a:lnTo>
                <a:lnTo>
                  <a:pt x="625" y="552"/>
                </a:lnTo>
                <a:lnTo>
                  <a:pt x="846" y="920"/>
                </a:lnTo>
                <a:lnTo>
                  <a:pt x="699" y="516"/>
                </a:lnTo>
                <a:lnTo>
                  <a:pt x="772" y="589"/>
                </a:lnTo>
                <a:lnTo>
                  <a:pt x="772" y="479"/>
                </a:lnTo>
                <a:lnTo>
                  <a:pt x="882" y="552"/>
                </a:lnTo>
                <a:lnTo>
                  <a:pt x="809" y="442"/>
                </a:lnTo>
                <a:lnTo>
                  <a:pt x="956" y="479"/>
                </a:lnTo>
                <a:lnTo>
                  <a:pt x="846" y="404"/>
                </a:lnTo>
                <a:lnTo>
                  <a:pt x="956" y="331"/>
                </a:lnTo>
                <a:lnTo>
                  <a:pt x="809" y="294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4100" name="Freeform 4">
            <a:extLst>
              <a:ext uri="{FF2B5EF4-FFF2-40B4-BE49-F238E27FC236}">
                <a16:creationId xmlns:a16="http://schemas.microsoft.com/office/drawing/2014/main" id="{054B0B16-1734-A74F-AEA3-C871D1A6C71B}"/>
              </a:ext>
            </a:extLst>
          </p:cNvPr>
          <p:cNvSpPr>
            <a:spLocks/>
          </p:cNvSpPr>
          <p:nvPr/>
        </p:nvSpPr>
        <p:spPr bwMode="auto">
          <a:xfrm>
            <a:off x="366995" y="1900859"/>
            <a:ext cx="1146572" cy="1246585"/>
          </a:xfrm>
          <a:custGeom>
            <a:avLst/>
            <a:gdLst>
              <a:gd name="T0" fmla="*/ 88 w 963"/>
              <a:gd name="T1" fmla="*/ 140 h 1047"/>
              <a:gd name="T2" fmla="*/ 140 w 963"/>
              <a:gd name="T3" fmla="*/ 97 h 1047"/>
              <a:gd name="T4" fmla="*/ 203 w 963"/>
              <a:gd name="T5" fmla="*/ 60 h 1047"/>
              <a:gd name="T6" fmla="*/ 285 w 963"/>
              <a:gd name="T7" fmla="*/ 29 h 1047"/>
              <a:gd name="T8" fmla="*/ 356 w 963"/>
              <a:gd name="T9" fmla="*/ 12 h 1047"/>
              <a:gd name="T10" fmla="*/ 425 w 963"/>
              <a:gd name="T11" fmla="*/ 0 h 1047"/>
              <a:gd name="T12" fmla="*/ 502 w 963"/>
              <a:gd name="T13" fmla="*/ 0 h 1047"/>
              <a:gd name="T14" fmla="*/ 594 w 963"/>
              <a:gd name="T15" fmla="*/ 9 h 1047"/>
              <a:gd name="T16" fmla="*/ 673 w 963"/>
              <a:gd name="T17" fmla="*/ 28 h 1047"/>
              <a:gd name="T18" fmla="*/ 740 w 963"/>
              <a:gd name="T19" fmla="*/ 51 h 1047"/>
              <a:gd name="T20" fmla="*/ 821 w 963"/>
              <a:gd name="T21" fmla="*/ 94 h 1047"/>
              <a:gd name="T22" fmla="*/ 878 w 963"/>
              <a:gd name="T23" fmla="*/ 141 h 1047"/>
              <a:gd name="T24" fmla="*/ 933 w 963"/>
              <a:gd name="T25" fmla="*/ 212 h 1047"/>
              <a:gd name="T26" fmla="*/ 959 w 963"/>
              <a:gd name="T27" fmla="*/ 286 h 1047"/>
              <a:gd name="T28" fmla="*/ 959 w 963"/>
              <a:gd name="T29" fmla="*/ 353 h 1047"/>
              <a:gd name="T30" fmla="*/ 943 w 963"/>
              <a:gd name="T31" fmla="*/ 410 h 1047"/>
              <a:gd name="T32" fmla="*/ 897 w 963"/>
              <a:gd name="T33" fmla="*/ 483 h 1047"/>
              <a:gd name="T34" fmla="*/ 820 w 963"/>
              <a:gd name="T35" fmla="*/ 549 h 1047"/>
              <a:gd name="T36" fmla="*/ 753 w 963"/>
              <a:gd name="T37" fmla="*/ 592 h 1047"/>
              <a:gd name="T38" fmla="*/ 687 w 963"/>
              <a:gd name="T39" fmla="*/ 620 h 1047"/>
              <a:gd name="T40" fmla="*/ 688 w 963"/>
              <a:gd name="T41" fmla="*/ 734 h 1047"/>
              <a:gd name="T42" fmla="*/ 687 w 963"/>
              <a:gd name="T43" fmla="*/ 859 h 1047"/>
              <a:gd name="T44" fmla="*/ 696 w 963"/>
              <a:gd name="T45" fmla="*/ 1046 h 1047"/>
              <a:gd name="T46" fmla="*/ 622 w 963"/>
              <a:gd name="T47" fmla="*/ 861 h 1047"/>
              <a:gd name="T48" fmla="*/ 624 w 963"/>
              <a:gd name="T49" fmla="*/ 734 h 1047"/>
              <a:gd name="T50" fmla="*/ 613 w 963"/>
              <a:gd name="T51" fmla="*/ 636 h 1047"/>
              <a:gd name="T52" fmla="*/ 526 w 963"/>
              <a:gd name="T53" fmla="*/ 649 h 1047"/>
              <a:gd name="T54" fmla="*/ 455 w 963"/>
              <a:gd name="T55" fmla="*/ 649 h 1047"/>
              <a:gd name="T56" fmla="*/ 390 w 963"/>
              <a:gd name="T57" fmla="*/ 639 h 1047"/>
              <a:gd name="T58" fmla="*/ 308 w 963"/>
              <a:gd name="T59" fmla="*/ 622 h 1047"/>
              <a:gd name="T60" fmla="*/ 228 w 963"/>
              <a:gd name="T61" fmla="*/ 597 h 1047"/>
              <a:gd name="T62" fmla="*/ 158 w 963"/>
              <a:gd name="T63" fmla="*/ 560 h 1047"/>
              <a:gd name="T64" fmla="*/ 92 w 963"/>
              <a:gd name="T65" fmla="*/ 507 h 1047"/>
              <a:gd name="T66" fmla="*/ 41 w 963"/>
              <a:gd name="T67" fmla="*/ 452 h 1047"/>
              <a:gd name="T68" fmla="*/ 7 w 963"/>
              <a:gd name="T69" fmla="*/ 369 h 1047"/>
              <a:gd name="T70" fmla="*/ 4 w 963"/>
              <a:gd name="T71" fmla="*/ 286 h 1047"/>
              <a:gd name="T72" fmla="*/ 19 w 963"/>
              <a:gd name="T73" fmla="*/ 232 h 1047"/>
              <a:gd name="T74" fmla="*/ 65 w 963"/>
              <a:gd name="T75" fmla="*/ 160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63" h="1047">
                <a:moveTo>
                  <a:pt x="65" y="160"/>
                </a:moveTo>
                <a:lnTo>
                  <a:pt x="88" y="140"/>
                </a:lnTo>
                <a:lnTo>
                  <a:pt x="113" y="117"/>
                </a:lnTo>
                <a:lnTo>
                  <a:pt x="140" y="97"/>
                </a:lnTo>
                <a:lnTo>
                  <a:pt x="164" y="82"/>
                </a:lnTo>
                <a:lnTo>
                  <a:pt x="203" y="60"/>
                </a:lnTo>
                <a:lnTo>
                  <a:pt x="250" y="42"/>
                </a:lnTo>
                <a:lnTo>
                  <a:pt x="285" y="29"/>
                </a:lnTo>
                <a:lnTo>
                  <a:pt x="323" y="18"/>
                </a:lnTo>
                <a:lnTo>
                  <a:pt x="356" y="12"/>
                </a:lnTo>
                <a:lnTo>
                  <a:pt x="395" y="5"/>
                </a:lnTo>
                <a:lnTo>
                  <a:pt x="425" y="0"/>
                </a:lnTo>
                <a:lnTo>
                  <a:pt x="465" y="0"/>
                </a:lnTo>
                <a:lnTo>
                  <a:pt x="502" y="0"/>
                </a:lnTo>
                <a:lnTo>
                  <a:pt x="553" y="3"/>
                </a:lnTo>
                <a:lnTo>
                  <a:pt x="594" y="9"/>
                </a:lnTo>
                <a:lnTo>
                  <a:pt x="630" y="18"/>
                </a:lnTo>
                <a:lnTo>
                  <a:pt x="673" y="28"/>
                </a:lnTo>
                <a:lnTo>
                  <a:pt x="705" y="37"/>
                </a:lnTo>
                <a:lnTo>
                  <a:pt x="740" y="51"/>
                </a:lnTo>
                <a:lnTo>
                  <a:pt x="785" y="73"/>
                </a:lnTo>
                <a:lnTo>
                  <a:pt x="821" y="94"/>
                </a:lnTo>
                <a:lnTo>
                  <a:pt x="854" y="119"/>
                </a:lnTo>
                <a:lnTo>
                  <a:pt x="878" y="141"/>
                </a:lnTo>
                <a:lnTo>
                  <a:pt x="899" y="162"/>
                </a:lnTo>
                <a:lnTo>
                  <a:pt x="933" y="212"/>
                </a:lnTo>
                <a:lnTo>
                  <a:pt x="947" y="245"/>
                </a:lnTo>
                <a:lnTo>
                  <a:pt x="959" y="286"/>
                </a:lnTo>
                <a:lnTo>
                  <a:pt x="962" y="316"/>
                </a:lnTo>
                <a:lnTo>
                  <a:pt x="959" y="353"/>
                </a:lnTo>
                <a:lnTo>
                  <a:pt x="953" y="378"/>
                </a:lnTo>
                <a:lnTo>
                  <a:pt x="943" y="410"/>
                </a:lnTo>
                <a:lnTo>
                  <a:pt x="925" y="445"/>
                </a:lnTo>
                <a:lnTo>
                  <a:pt x="897" y="483"/>
                </a:lnTo>
                <a:lnTo>
                  <a:pt x="861" y="519"/>
                </a:lnTo>
                <a:lnTo>
                  <a:pt x="820" y="549"/>
                </a:lnTo>
                <a:lnTo>
                  <a:pt x="784" y="574"/>
                </a:lnTo>
                <a:lnTo>
                  <a:pt x="753" y="592"/>
                </a:lnTo>
                <a:lnTo>
                  <a:pt x="722" y="607"/>
                </a:lnTo>
                <a:lnTo>
                  <a:pt x="687" y="620"/>
                </a:lnTo>
                <a:lnTo>
                  <a:pt x="648" y="681"/>
                </a:lnTo>
                <a:lnTo>
                  <a:pt x="688" y="734"/>
                </a:lnTo>
                <a:lnTo>
                  <a:pt x="641" y="804"/>
                </a:lnTo>
                <a:lnTo>
                  <a:pt x="687" y="859"/>
                </a:lnTo>
                <a:lnTo>
                  <a:pt x="624" y="938"/>
                </a:lnTo>
                <a:lnTo>
                  <a:pt x="696" y="1046"/>
                </a:lnTo>
                <a:lnTo>
                  <a:pt x="566" y="924"/>
                </a:lnTo>
                <a:lnTo>
                  <a:pt x="622" y="861"/>
                </a:lnTo>
                <a:lnTo>
                  <a:pt x="574" y="807"/>
                </a:lnTo>
                <a:lnTo>
                  <a:pt x="624" y="734"/>
                </a:lnTo>
                <a:lnTo>
                  <a:pt x="585" y="675"/>
                </a:lnTo>
                <a:lnTo>
                  <a:pt x="613" y="636"/>
                </a:lnTo>
                <a:lnTo>
                  <a:pt x="564" y="646"/>
                </a:lnTo>
                <a:lnTo>
                  <a:pt x="526" y="649"/>
                </a:lnTo>
                <a:lnTo>
                  <a:pt x="488" y="649"/>
                </a:lnTo>
                <a:lnTo>
                  <a:pt x="455" y="649"/>
                </a:lnTo>
                <a:lnTo>
                  <a:pt x="425" y="645"/>
                </a:lnTo>
                <a:lnTo>
                  <a:pt x="390" y="639"/>
                </a:lnTo>
                <a:lnTo>
                  <a:pt x="351" y="633"/>
                </a:lnTo>
                <a:lnTo>
                  <a:pt x="308" y="622"/>
                </a:lnTo>
                <a:lnTo>
                  <a:pt x="263" y="607"/>
                </a:lnTo>
                <a:lnTo>
                  <a:pt x="228" y="597"/>
                </a:lnTo>
                <a:lnTo>
                  <a:pt x="187" y="574"/>
                </a:lnTo>
                <a:lnTo>
                  <a:pt x="158" y="560"/>
                </a:lnTo>
                <a:lnTo>
                  <a:pt x="125" y="538"/>
                </a:lnTo>
                <a:lnTo>
                  <a:pt x="92" y="507"/>
                </a:lnTo>
                <a:lnTo>
                  <a:pt x="65" y="482"/>
                </a:lnTo>
                <a:lnTo>
                  <a:pt x="41" y="452"/>
                </a:lnTo>
                <a:lnTo>
                  <a:pt x="20" y="414"/>
                </a:lnTo>
                <a:lnTo>
                  <a:pt x="7" y="369"/>
                </a:lnTo>
                <a:lnTo>
                  <a:pt x="0" y="332"/>
                </a:lnTo>
                <a:lnTo>
                  <a:pt x="4" y="286"/>
                </a:lnTo>
                <a:lnTo>
                  <a:pt x="11" y="258"/>
                </a:lnTo>
                <a:lnTo>
                  <a:pt x="19" y="232"/>
                </a:lnTo>
                <a:lnTo>
                  <a:pt x="38" y="198"/>
                </a:lnTo>
                <a:lnTo>
                  <a:pt x="65" y="16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101" name="Freeform 5">
            <a:extLst>
              <a:ext uri="{FF2B5EF4-FFF2-40B4-BE49-F238E27FC236}">
                <a16:creationId xmlns:a16="http://schemas.microsoft.com/office/drawing/2014/main" id="{922748CD-2722-3B42-8109-159D77B3F3D2}"/>
              </a:ext>
            </a:extLst>
          </p:cNvPr>
          <p:cNvSpPr>
            <a:spLocks/>
          </p:cNvSpPr>
          <p:nvPr/>
        </p:nvSpPr>
        <p:spPr bwMode="auto">
          <a:xfrm>
            <a:off x="6805018" y="3193257"/>
            <a:ext cx="1308497" cy="1067990"/>
          </a:xfrm>
          <a:custGeom>
            <a:avLst/>
            <a:gdLst>
              <a:gd name="T0" fmla="*/ 998 w 1099"/>
              <a:gd name="T1" fmla="*/ 120 h 897"/>
              <a:gd name="T2" fmla="*/ 938 w 1099"/>
              <a:gd name="T3" fmla="*/ 83 h 897"/>
              <a:gd name="T4" fmla="*/ 866 w 1099"/>
              <a:gd name="T5" fmla="*/ 51 h 897"/>
              <a:gd name="T6" fmla="*/ 772 w 1099"/>
              <a:gd name="T7" fmla="*/ 25 h 897"/>
              <a:gd name="T8" fmla="*/ 692 w 1099"/>
              <a:gd name="T9" fmla="*/ 10 h 897"/>
              <a:gd name="T10" fmla="*/ 612 w 1099"/>
              <a:gd name="T11" fmla="*/ 0 h 897"/>
              <a:gd name="T12" fmla="*/ 525 w 1099"/>
              <a:gd name="T13" fmla="*/ 0 h 897"/>
              <a:gd name="T14" fmla="*/ 420 w 1099"/>
              <a:gd name="T15" fmla="*/ 8 h 897"/>
              <a:gd name="T16" fmla="*/ 329 w 1099"/>
              <a:gd name="T17" fmla="*/ 24 h 897"/>
              <a:gd name="T18" fmla="*/ 253 w 1099"/>
              <a:gd name="T19" fmla="*/ 44 h 897"/>
              <a:gd name="T20" fmla="*/ 161 w 1099"/>
              <a:gd name="T21" fmla="*/ 81 h 897"/>
              <a:gd name="T22" fmla="*/ 96 w 1099"/>
              <a:gd name="T23" fmla="*/ 121 h 897"/>
              <a:gd name="T24" fmla="*/ 33 w 1099"/>
              <a:gd name="T25" fmla="*/ 182 h 897"/>
              <a:gd name="T26" fmla="*/ 3 w 1099"/>
              <a:gd name="T27" fmla="*/ 245 h 897"/>
              <a:gd name="T28" fmla="*/ 3 w 1099"/>
              <a:gd name="T29" fmla="*/ 302 h 897"/>
              <a:gd name="T30" fmla="*/ 21 w 1099"/>
              <a:gd name="T31" fmla="*/ 351 h 897"/>
              <a:gd name="T32" fmla="*/ 74 w 1099"/>
              <a:gd name="T33" fmla="*/ 414 h 897"/>
              <a:gd name="T34" fmla="*/ 162 w 1099"/>
              <a:gd name="T35" fmla="*/ 470 h 897"/>
              <a:gd name="T36" fmla="*/ 237 w 1099"/>
              <a:gd name="T37" fmla="*/ 507 h 897"/>
              <a:gd name="T38" fmla="*/ 314 w 1099"/>
              <a:gd name="T39" fmla="*/ 531 h 897"/>
              <a:gd name="T40" fmla="*/ 312 w 1099"/>
              <a:gd name="T41" fmla="*/ 629 h 897"/>
              <a:gd name="T42" fmla="*/ 314 w 1099"/>
              <a:gd name="T43" fmla="*/ 736 h 897"/>
              <a:gd name="T44" fmla="*/ 303 w 1099"/>
              <a:gd name="T45" fmla="*/ 896 h 897"/>
              <a:gd name="T46" fmla="*/ 387 w 1099"/>
              <a:gd name="T47" fmla="*/ 738 h 897"/>
              <a:gd name="T48" fmla="*/ 385 w 1099"/>
              <a:gd name="T49" fmla="*/ 629 h 897"/>
              <a:gd name="T50" fmla="*/ 398 w 1099"/>
              <a:gd name="T51" fmla="*/ 545 h 897"/>
              <a:gd name="T52" fmla="*/ 497 w 1099"/>
              <a:gd name="T53" fmla="*/ 556 h 897"/>
              <a:gd name="T54" fmla="*/ 578 w 1099"/>
              <a:gd name="T55" fmla="*/ 556 h 897"/>
              <a:gd name="T56" fmla="*/ 652 w 1099"/>
              <a:gd name="T57" fmla="*/ 547 h 897"/>
              <a:gd name="T58" fmla="*/ 747 w 1099"/>
              <a:gd name="T59" fmla="*/ 533 h 897"/>
              <a:gd name="T60" fmla="*/ 837 w 1099"/>
              <a:gd name="T61" fmla="*/ 511 h 897"/>
              <a:gd name="T62" fmla="*/ 917 w 1099"/>
              <a:gd name="T63" fmla="*/ 480 h 897"/>
              <a:gd name="T64" fmla="*/ 993 w 1099"/>
              <a:gd name="T65" fmla="*/ 434 h 897"/>
              <a:gd name="T66" fmla="*/ 1051 w 1099"/>
              <a:gd name="T67" fmla="*/ 387 h 897"/>
              <a:gd name="T68" fmla="*/ 1090 w 1099"/>
              <a:gd name="T69" fmla="*/ 316 h 897"/>
              <a:gd name="T70" fmla="*/ 1094 w 1099"/>
              <a:gd name="T71" fmla="*/ 245 h 897"/>
              <a:gd name="T72" fmla="*/ 1077 w 1099"/>
              <a:gd name="T73" fmla="*/ 199 h 897"/>
              <a:gd name="T74" fmla="*/ 1023 w 1099"/>
              <a:gd name="T75" fmla="*/ 137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99" h="897">
                <a:moveTo>
                  <a:pt x="1023" y="137"/>
                </a:moveTo>
                <a:lnTo>
                  <a:pt x="998" y="120"/>
                </a:lnTo>
                <a:lnTo>
                  <a:pt x="969" y="100"/>
                </a:lnTo>
                <a:lnTo>
                  <a:pt x="938" y="83"/>
                </a:lnTo>
                <a:lnTo>
                  <a:pt x="911" y="70"/>
                </a:lnTo>
                <a:lnTo>
                  <a:pt x="866" y="51"/>
                </a:lnTo>
                <a:lnTo>
                  <a:pt x="813" y="36"/>
                </a:lnTo>
                <a:lnTo>
                  <a:pt x="772" y="25"/>
                </a:lnTo>
                <a:lnTo>
                  <a:pt x="729" y="15"/>
                </a:lnTo>
                <a:lnTo>
                  <a:pt x="692" y="10"/>
                </a:lnTo>
                <a:lnTo>
                  <a:pt x="647" y="4"/>
                </a:lnTo>
                <a:lnTo>
                  <a:pt x="612" y="0"/>
                </a:lnTo>
                <a:lnTo>
                  <a:pt x="567" y="0"/>
                </a:lnTo>
                <a:lnTo>
                  <a:pt x="525" y="0"/>
                </a:lnTo>
                <a:lnTo>
                  <a:pt x="466" y="3"/>
                </a:lnTo>
                <a:lnTo>
                  <a:pt x="420" y="8"/>
                </a:lnTo>
                <a:lnTo>
                  <a:pt x="379" y="15"/>
                </a:lnTo>
                <a:lnTo>
                  <a:pt x="329" y="24"/>
                </a:lnTo>
                <a:lnTo>
                  <a:pt x="293" y="32"/>
                </a:lnTo>
                <a:lnTo>
                  <a:pt x="253" y="44"/>
                </a:lnTo>
                <a:lnTo>
                  <a:pt x="201" y="63"/>
                </a:lnTo>
                <a:lnTo>
                  <a:pt x="161" y="81"/>
                </a:lnTo>
                <a:lnTo>
                  <a:pt x="123" y="102"/>
                </a:lnTo>
                <a:lnTo>
                  <a:pt x="96" y="121"/>
                </a:lnTo>
                <a:lnTo>
                  <a:pt x="72" y="139"/>
                </a:lnTo>
                <a:lnTo>
                  <a:pt x="33" y="182"/>
                </a:lnTo>
                <a:lnTo>
                  <a:pt x="17" y="210"/>
                </a:lnTo>
                <a:lnTo>
                  <a:pt x="3" y="245"/>
                </a:lnTo>
                <a:lnTo>
                  <a:pt x="0" y="271"/>
                </a:lnTo>
                <a:lnTo>
                  <a:pt x="3" y="302"/>
                </a:lnTo>
                <a:lnTo>
                  <a:pt x="10" y="324"/>
                </a:lnTo>
                <a:lnTo>
                  <a:pt x="21" y="351"/>
                </a:lnTo>
                <a:lnTo>
                  <a:pt x="42" y="381"/>
                </a:lnTo>
                <a:lnTo>
                  <a:pt x="74" y="414"/>
                </a:lnTo>
                <a:lnTo>
                  <a:pt x="116" y="445"/>
                </a:lnTo>
                <a:lnTo>
                  <a:pt x="162" y="470"/>
                </a:lnTo>
                <a:lnTo>
                  <a:pt x="202" y="492"/>
                </a:lnTo>
                <a:lnTo>
                  <a:pt x="237" y="507"/>
                </a:lnTo>
                <a:lnTo>
                  <a:pt x="273" y="520"/>
                </a:lnTo>
                <a:lnTo>
                  <a:pt x="314" y="531"/>
                </a:lnTo>
                <a:lnTo>
                  <a:pt x="357" y="583"/>
                </a:lnTo>
                <a:lnTo>
                  <a:pt x="312" y="629"/>
                </a:lnTo>
                <a:lnTo>
                  <a:pt x="366" y="689"/>
                </a:lnTo>
                <a:lnTo>
                  <a:pt x="314" y="736"/>
                </a:lnTo>
                <a:lnTo>
                  <a:pt x="386" y="803"/>
                </a:lnTo>
                <a:lnTo>
                  <a:pt x="303" y="896"/>
                </a:lnTo>
                <a:lnTo>
                  <a:pt x="452" y="791"/>
                </a:lnTo>
                <a:lnTo>
                  <a:pt x="387" y="738"/>
                </a:lnTo>
                <a:lnTo>
                  <a:pt x="442" y="691"/>
                </a:lnTo>
                <a:lnTo>
                  <a:pt x="385" y="629"/>
                </a:lnTo>
                <a:lnTo>
                  <a:pt x="429" y="578"/>
                </a:lnTo>
                <a:lnTo>
                  <a:pt x="398" y="545"/>
                </a:lnTo>
                <a:lnTo>
                  <a:pt x="453" y="553"/>
                </a:lnTo>
                <a:lnTo>
                  <a:pt x="497" y="556"/>
                </a:lnTo>
                <a:lnTo>
                  <a:pt x="541" y="556"/>
                </a:lnTo>
                <a:lnTo>
                  <a:pt x="578" y="556"/>
                </a:lnTo>
                <a:lnTo>
                  <a:pt x="613" y="553"/>
                </a:lnTo>
                <a:lnTo>
                  <a:pt x="652" y="547"/>
                </a:lnTo>
                <a:lnTo>
                  <a:pt x="697" y="542"/>
                </a:lnTo>
                <a:lnTo>
                  <a:pt x="747" y="533"/>
                </a:lnTo>
                <a:lnTo>
                  <a:pt x="798" y="520"/>
                </a:lnTo>
                <a:lnTo>
                  <a:pt x="837" y="511"/>
                </a:lnTo>
                <a:lnTo>
                  <a:pt x="885" y="492"/>
                </a:lnTo>
                <a:lnTo>
                  <a:pt x="917" y="480"/>
                </a:lnTo>
                <a:lnTo>
                  <a:pt x="955" y="461"/>
                </a:lnTo>
                <a:lnTo>
                  <a:pt x="993" y="434"/>
                </a:lnTo>
                <a:lnTo>
                  <a:pt x="1023" y="413"/>
                </a:lnTo>
                <a:lnTo>
                  <a:pt x="1051" y="387"/>
                </a:lnTo>
                <a:lnTo>
                  <a:pt x="1075" y="355"/>
                </a:lnTo>
                <a:lnTo>
                  <a:pt x="1090" y="316"/>
                </a:lnTo>
                <a:lnTo>
                  <a:pt x="1098" y="284"/>
                </a:lnTo>
                <a:lnTo>
                  <a:pt x="1094" y="245"/>
                </a:lnTo>
                <a:lnTo>
                  <a:pt x="1086" y="221"/>
                </a:lnTo>
                <a:lnTo>
                  <a:pt x="1077" y="199"/>
                </a:lnTo>
                <a:lnTo>
                  <a:pt x="1054" y="170"/>
                </a:lnTo>
                <a:lnTo>
                  <a:pt x="1023" y="137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102" name="Freeform 6">
            <a:extLst>
              <a:ext uri="{FF2B5EF4-FFF2-40B4-BE49-F238E27FC236}">
                <a16:creationId xmlns:a16="http://schemas.microsoft.com/office/drawing/2014/main" id="{752D8675-0427-C64E-B030-BDD2FE4B678F}"/>
              </a:ext>
            </a:extLst>
          </p:cNvPr>
          <p:cNvSpPr>
            <a:spLocks/>
          </p:cNvSpPr>
          <p:nvPr/>
        </p:nvSpPr>
        <p:spPr bwMode="auto">
          <a:xfrm>
            <a:off x="7444978" y="1824744"/>
            <a:ext cx="745331" cy="885825"/>
          </a:xfrm>
          <a:custGeom>
            <a:avLst/>
            <a:gdLst>
              <a:gd name="T0" fmla="*/ 104 w 626"/>
              <a:gd name="T1" fmla="*/ 156 h 744"/>
              <a:gd name="T2" fmla="*/ 125 w 626"/>
              <a:gd name="T3" fmla="*/ 118 h 744"/>
              <a:gd name="T4" fmla="*/ 153 w 626"/>
              <a:gd name="T5" fmla="*/ 97 h 744"/>
              <a:gd name="T6" fmla="*/ 193 w 626"/>
              <a:gd name="T7" fmla="*/ 86 h 744"/>
              <a:gd name="T8" fmla="*/ 238 w 626"/>
              <a:gd name="T9" fmla="*/ 98 h 744"/>
              <a:gd name="T10" fmla="*/ 264 w 626"/>
              <a:gd name="T11" fmla="*/ 74 h 744"/>
              <a:gd name="T12" fmla="*/ 293 w 626"/>
              <a:gd name="T13" fmla="*/ 27 h 744"/>
              <a:gd name="T14" fmla="*/ 341 w 626"/>
              <a:gd name="T15" fmla="*/ 1 h 744"/>
              <a:gd name="T16" fmla="*/ 390 w 626"/>
              <a:gd name="T17" fmla="*/ 6 h 744"/>
              <a:gd name="T18" fmla="*/ 437 w 626"/>
              <a:gd name="T19" fmla="*/ 42 h 744"/>
              <a:gd name="T20" fmla="*/ 460 w 626"/>
              <a:gd name="T21" fmla="*/ 87 h 744"/>
              <a:gd name="T22" fmla="*/ 480 w 626"/>
              <a:gd name="T23" fmla="*/ 106 h 744"/>
              <a:gd name="T24" fmla="*/ 520 w 626"/>
              <a:gd name="T25" fmla="*/ 118 h 744"/>
              <a:gd name="T26" fmla="*/ 547 w 626"/>
              <a:gd name="T27" fmla="*/ 164 h 744"/>
              <a:gd name="T28" fmla="*/ 550 w 626"/>
              <a:gd name="T29" fmla="*/ 214 h 744"/>
              <a:gd name="T30" fmla="*/ 574 w 626"/>
              <a:gd name="T31" fmla="*/ 217 h 744"/>
              <a:gd name="T32" fmla="*/ 597 w 626"/>
              <a:gd name="T33" fmla="*/ 238 h 744"/>
              <a:gd name="T34" fmla="*/ 610 w 626"/>
              <a:gd name="T35" fmla="*/ 261 h 744"/>
              <a:gd name="T36" fmla="*/ 621 w 626"/>
              <a:gd name="T37" fmla="*/ 297 h 744"/>
              <a:gd name="T38" fmla="*/ 619 w 626"/>
              <a:gd name="T39" fmla="*/ 328 h 744"/>
              <a:gd name="T40" fmla="*/ 621 w 626"/>
              <a:gd name="T41" fmla="*/ 369 h 744"/>
              <a:gd name="T42" fmla="*/ 624 w 626"/>
              <a:gd name="T43" fmla="*/ 408 h 744"/>
              <a:gd name="T44" fmla="*/ 619 w 626"/>
              <a:gd name="T45" fmla="*/ 448 h 744"/>
              <a:gd name="T46" fmla="*/ 621 w 626"/>
              <a:gd name="T47" fmla="*/ 491 h 744"/>
              <a:gd name="T48" fmla="*/ 625 w 626"/>
              <a:gd name="T49" fmla="*/ 530 h 744"/>
              <a:gd name="T50" fmla="*/ 618 w 626"/>
              <a:gd name="T51" fmla="*/ 580 h 744"/>
              <a:gd name="T52" fmla="*/ 599 w 626"/>
              <a:gd name="T53" fmla="*/ 615 h 744"/>
              <a:gd name="T54" fmla="*/ 561 w 626"/>
              <a:gd name="T55" fmla="*/ 638 h 744"/>
              <a:gd name="T56" fmla="*/ 531 w 626"/>
              <a:gd name="T57" fmla="*/ 624 h 744"/>
              <a:gd name="T58" fmla="*/ 514 w 626"/>
              <a:gd name="T59" fmla="*/ 656 h 744"/>
              <a:gd name="T60" fmla="*/ 493 w 626"/>
              <a:gd name="T61" fmla="*/ 677 h 744"/>
              <a:gd name="T62" fmla="*/ 462 w 626"/>
              <a:gd name="T63" fmla="*/ 691 h 744"/>
              <a:gd name="T64" fmla="*/ 426 w 626"/>
              <a:gd name="T65" fmla="*/ 682 h 744"/>
              <a:gd name="T66" fmla="*/ 401 w 626"/>
              <a:gd name="T67" fmla="*/ 692 h 744"/>
              <a:gd name="T68" fmla="*/ 381 w 626"/>
              <a:gd name="T69" fmla="*/ 718 h 744"/>
              <a:gd name="T70" fmla="*/ 353 w 626"/>
              <a:gd name="T71" fmla="*/ 732 h 744"/>
              <a:gd name="T72" fmla="*/ 327 w 626"/>
              <a:gd name="T73" fmla="*/ 728 h 744"/>
              <a:gd name="T74" fmla="*/ 301 w 626"/>
              <a:gd name="T75" fmla="*/ 703 h 744"/>
              <a:gd name="T76" fmla="*/ 283 w 626"/>
              <a:gd name="T77" fmla="*/ 728 h 744"/>
              <a:gd name="T78" fmla="*/ 256 w 626"/>
              <a:gd name="T79" fmla="*/ 743 h 744"/>
              <a:gd name="T80" fmla="*/ 222 w 626"/>
              <a:gd name="T81" fmla="*/ 734 h 744"/>
              <a:gd name="T82" fmla="*/ 197 w 626"/>
              <a:gd name="T83" fmla="*/ 702 h 744"/>
              <a:gd name="T84" fmla="*/ 177 w 626"/>
              <a:gd name="T85" fmla="*/ 689 h 744"/>
              <a:gd name="T86" fmla="*/ 144 w 626"/>
              <a:gd name="T87" fmla="*/ 692 h 744"/>
              <a:gd name="T88" fmla="*/ 117 w 626"/>
              <a:gd name="T89" fmla="*/ 670 h 744"/>
              <a:gd name="T90" fmla="*/ 99 w 626"/>
              <a:gd name="T91" fmla="*/ 636 h 744"/>
              <a:gd name="T92" fmla="*/ 88 w 626"/>
              <a:gd name="T93" fmla="*/ 620 h 744"/>
              <a:gd name="T94" fmla="*/ 58 w 626"/>
              <a:gd name="T95" fmla="*/ 615 h 744"/>
              <a:gd name="T96" fmla="*/ 31 w 626"/>
              <a:gd name="T97" fmla="*/ 582 h 744"/>
              <a:gd name="T98" fmla="*/ 16 w 626"/>
              <a:gd name="T99" fmla="*/ 530 h 744"/>
              <a:gd name="T100" fmla="*/ 15 w 626"/>
              <a:gd name="T101" fmla="*/ 471 h 744"/>
              <a:gd name="T102" fmla="*/ 9 w 626"/>
              <a:gd name="T103" fmla="*/ 416 h 744"/>
              <a:gd name="T104" fmla="*/ 0 w 626"/>
              <a:gd name="T105" fmla="*/ 362 h 744"/>
              <a:gd name="T106" fmla="*/ 4 w 626"/>
              <a:gd name="T107" fmla="*/ 302 h 744"/>
              <a:gd name="T108" fmla="*/ 23 w 626"/>
              <a:gd name="T109" fmla="*/ 254 h 744"/>
              <a:gd name="T110" fmla="*/ 52 w 626"/>
              <a:gd name="T111" fmla="*/ 217 h 744"/>
              <a:gd name="T112" fmla="*/ 90 w 626"/>
              <a:gd name="T113" fmla="*/ 198 h 744"/>
              <a:gd name="T114" fmla="*/ 99 w 626"/>
              <a:gd name="T115" fmla="*/ 176 h 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6" h="744">
                <a:moveTo>
                  <a:pt x="99" y="176"/>
                </a:moveTo>
                <a:lnTo>
                  <a:pt x="104" y="156"/>
                </a:lnTo>
                <a:lnTo>
                  <a:pt x="112" y="134"/>
                </a:lnTo>
                <a:lnTo>
                  <a:pt x="125" y="118"/>
                </a:lnTo>
                <a:lnTo>
                  <a:pt x="140" y="104"/>
                </a:lnTo>
                <a:lnTo>
                  <a:pt x="153" y="97"/>
                </a:lnTo>
                <a:lnTo>
                  <a:pt x="169" y="89"/>
                </a:lnTo>
                <a:lnTo>
                  <a:pt x="193" y="86"/>
                </a:lnTo>
                <a:lnTo>
                  <a:pt x="217" y="89"/>
                </a:lnTo>
                <a:lnTo>
                  <a:pt x="238" y="98"/>
                </a:lnTo>
                <a:lnTo>
                  <a:pt x="254" y="108"/>
                </a:lnTo>
                <a:lnTo>
                  <a:pt x="264" y="74"/>
                </a:lnTo>
                <a:lnTo>
                  <a:pt x="276" y="48"/>
                </a:lnTo>
                <a:lnTo>
                  <a:pt x="293" y="27"/>
                </a:lnTo>
                <a:lnTo>
                  <a:pt x="314" y="12"/>
                </a:lnTo>
                <a:lnTo>
                  <a:pt x="341" y="1"/>
                </a:lnTo>
                <a:lnTo>
                  <a:pt x="367" y="0"/>
                </a:lnTo>
                <a:lnTo>
                  <a:pt x="390" y="6"/>
                </a:lnTo>
                <a:lnTo>
                  <a:pt x="417" y="19"/>
                </a:lnTo>
                <a:lnTo>
                  <a:pt x="437" y="42"/>
                </a:lnTo>
                <a:lnTo>
                  <a:pt x="451" y="65"/>
                </a:lnTo>
                <a:lnTo>
                  <a:pt x="460" y="87"/>
                </a:lnTo>
                <a:lnTo>
                  <a:pt x="462" y="115"/>
                </a:lnTo>
                <a:lnTo>
                  <a:pt x="480" y="106"/>
                </a:lnTo>
                <a:lnTo>
                  <a:pt x="502" y="109"/>
                </a:lnTo>
                <a:lnTo>
                  <a:pt x="520" y="118"/>
                </a:lnTo>
                <a:lnTo>
                  <a:pt x="535" y="138"/>
                </a:lnTo>
                <a:lnTo>
                  <a:pt x="547" y="164"/>
                </a:lnTo>
                <a:lnTo>
                  <a:pt x="551" y="193"/>
                </a:lnTo>
                <a:lnTo>
                  <a:pt x="550" y="214"/>
                </a:lnTo>
                <a:lnTo>
                  <a:pt x="561" y="212"/>
                </a:lnTo>
                <a:lnTo>
                  <a:pt x="574" y="217"/>
                </a:lnTo>
                <a:lnTo>
                  <a:pt x="587" y="227"/>
                </a:lnTo>
                <a:lnTo>
                  <a:pt x="597" y="238"/>
                </a:lnTo>
                <a:lnTo>
                  <a:pt x="604" y="248"/>
                </a:lnTo>
                <a:lnTo>
                  <a:pt x="610" y="261"/>
                </a:lnTo>
                <a:lnTo>
                  <a:pt x="617" y="277"/>
                </a:lnTo>
                <a:lnTo>
                  <a:pt x="621" y="297"/>
                </a:lnTo>
                <a:lnTo>
                  <a:pt x="621" y="312"/>
                </a:lnTo>
                <a:lnTo>
                  <a:pt x="619" y="328"/>
                </a:lnTo>
                <a:lnTo>
                  <a:pt x="615" y="348"/>
                </a:lnTo>
                <a:lnTo>
                  <a:pt x="621" y="369"/>
                </a:lnTo>
                <a:lnTo>
                  <a:pt x="623" y="387"/>
                </a:lnTo>
                <a:lnTo>
                  <a:pt x="624" y="408"/>
                </a:lnTo>
                <a:lnTo>
                  <a:pt x="621" y="433"/>
                </a:lnTo>
                <a:lnTo>
                  <a:pt x="619" y="448"/>
                </a:lnTo>
                <a:lnTo>
                  <a:pt x="612" y="466"/>
                </a:lnTo>
                <a:lnTo>
                  <a:pt x="621" y="491"/>
                </a:lnTo>
                <a:lnTo>
                  <a:pt x="624" y="507"/>
                </a:lnTo>
                <a:lnTo>
                  <a:pt x="625" y="530"/>
                </a:lnTo>
                <a:lnTo>
                  <a:pt x="623" y="554"/>
                </a:lnTo>
                <a:lnTo>
                  <a:pt x="618" y="580"/>
                </a:lnTo>
                <a:lnTo>
                  <a:pt x="610" y="598"/>
                </a:lnTo>
                <a:lnTo>
                  <a:pt x="599" y="615"/>
                </a:lnTo>
                <a:lnTo>
                  <a:pt x="581" y="632"/>
                </a:lnTo>
                <a:lnTo>
                  <a:pt x="561" y="638"/>
                </a:lnTo>
                <a:lnTo>
                  <a:pt x="543" y="633"/>
                </a:lnTo>
                <a:lnTo>
                  <a:pt x="531" y="624"/>
                </a:lnTo>
                <a:lnTo>
                  <a:pt x="523" y="642"/>
                </a:lnTo>
                <a:lnTo>
                  <a:pt x="514" y="656"/>
                </a:lnTo>
                <a:lnTo>
                  <a:pt x="507" y="665"/>
                </a:lnTo>
                <a:lnTo>
                  <a:pt x="493" y="677"/>
                </a:lnTo>
                <a:lnTo>
                  <a:pt x="480" y="685"/>
                </a:lnTo>
                <a:lnTo>
                  <a:pt x="462" y="691"/>
                </a:lnTo>
                <a:lnTo>
                  <a:pt x="444" y="690"/>
                </a:lnTo>
                <a:lnTo>
                  <a:pt x="426" y="682"/>
                </a:lnTo>
                <a:lnTo>
                  <a:pt x="410" y="668"/>
                </a:lnTo>
                <a:lnTo>
                  <a:pt x="401" y="692"/>
                </a:lnTo>
                <a:lnTo>
                  <a:pt x="392" y="706"/>
                </a:lnTo>
                <a:lnTo>
                  <a:pt x="381" y="718"/>
                </a:lnTo>
                <a:lnTo>
                  <a:pt x="368" y="728"/>
                </a:lnTo>
                <a:lnTo>
                  <a:pt x="353" y="732"/>
                </a:lnTo>
                <a:lnTo>
                  <a:pt x="340" y="732"/>
                </a:lnTo>
                <a:lnTo>
                  <a:pt x="327" y="728"/>
                </a:lnTo>
                <a:lnTo>
                  <a:pt x="311" y="715"/>
                </a:lnTo>
                <a:lnTo>
                  <a:pt x="301" y="703"/>
                </a:lnTo>
                <a:lnTo>
                  <a:pt x="293" y="718"/>
                </a:lnTo>
                <a:lnTo>
                  <a:pt x="283" y="728"/>
                </a:lnTo>
                <a:lnTo>
                  <a:pt x="272" y="736"/>
                </a:lnTo>
                <a:lnTo>
                  <a:pt x="256" y="743"/>
                </a:lnTo>
                <a:lnTo>
                  <a:pt x="240" y="741"/>
                </a:lnTo>
                <a:lnTo>
                  <a:pt x="222" y="734"/>
                </a:lnTo>
                <a:lnTo>
                  <a:pt x="209" y="722"/>
                </a:lnTo>
                <a:lnTo>
                  <a:pt x="197" y="702"/>
                </a:lnTo>
                <a:lnTo>
                  <a:pt x="190" y="682"/>
                </a:lnTo>
                <a:lnTo>
                  <a:pt x="177" y="689"/>
                </a:lnTo>
                <a:lnTo>
                  <a:pt x="162" y="694"/>
                </a:lnTo>
                <a:lnTo>
                  <a:pt x="144" y="692"/>
                </a:lnTo>
                <a:lnTo>
                  <a:pt x="128" y="683"/>
                </a:lnTo>
                <a:lnTo>
                  <a:pt x="117" y="670"/>
                </a:lnTo>
                <a:lnTo>
                  <a:pt x="107" y="656"/>
                </a:lnTo>
                <a:lnTo>
                  <a:pt x="99" y="636"/>
                </a:lnTo>
                <a:lnTo>
                  <a:pt x="97" y="615"/>
                </a:lnTo>
                <a:lnTo>
                  <a:pt x="88" y="620"/>
                </a:lnTo>
                <a:lnTo>
                  <a:pt x="74" y="621"/>
                </a:lnTo>
                <a:lnTo>
                  <a:pt x="58" y="615"/>
                </a:lnTo>
                <a:lnTo>
                  <a:pt x="42" y="601"/>
                </a:lnTo>
                <a:lnTo>
                  <a:pt x="31" y="582"/>
                </a:lnTo>
                <a:lnTo>
                  <a:pt x="22" y="557"/>
                </a:lnTo>
                <a:lnTo>
                  <a:pt x="16" y="530"/>
                </a:lnTo>
                <a:lnTo>
                  <a:pt x="14" y="495"/>
                </a:lnTo>
                <a:lnTo>
                  <a:pt x="15" y="471"/>
                </a:lnTo>
                <a:lnTo>
                  <a:pt x="20" y="436"/>
                </a:lnTo>
                <a:lnTo>
                  <a:pt x="9" y="416"/>
                </a:lnTo>
                <a:lnTo>
                  <a:pt x="3" y="390"/>
                </a:lnTo>
                <a:lnTo>
                  <a:pt x="0" y="362"/>
                </a:lnTo>
                <a:lnTo>
                  <a:pt x="0" y="333"/>
                </a:lnTo>
                <a:lnTo>
                  <a:pt x="4" y="302"/>
                </a:lnTo>
                <a:lnTo>
                  <a:pt x="11" y="279"/>
                </a:lnTo>
                <a:lnTo>
                  <a:pt x="23" y="254"/>
                </a:lnTo>
                <a:lnTo>
                  <a:pt x="36" y="235"/>
                </a:lnTo>
                <a:lnTo>
                  <a:pt x="52" y="217"/>
                </a:lnTo>
                <a:lnTo>
                  <a:pt x="72" y="205"/>
                </a:lnTo>
                <a:lnTo>
                  <a:pt x="90" y="198"/>
                </a:lnTo>
                <a:lnTo>
                  <a:pt x="99" y="195"/>
                </a:lnTo>
                <a:lnTo>
                  <a:pt x="99" y="176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103" name="Oval 7">
            <a:extLst>
              <a:ext uri="{FF2B5EF4-FFF2-40B4-BE49-F238E27FC236}">
                <a16:creationId xmlns:a16="http://schemas.microsoft.com/office/drawing/2014/main" id="{B1D2C801-85A5-B54C-8954-8455F7621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2636044"/>
            <a:ext cx="171450" cy="12025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04" name="Oval 8">
            <a:extLst>
              <a:ext uri="{FF2B5EF4-FFF2-40B4-BE49-F238E27FC236}">
                <a16:creationId xmlns:a16="http://schemas.microsoft.com/office/drawing/2014/main" id="{40959C9E-B6BB-B04E-8371-8D49245FF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579" y="2792015"/>
            <a:ext cx="130969" cy="7739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05" name="Oval 9">
            <a:extLst>
              <a:ext uri="{FF2B5EF4-FFF2-40B4-BE49-F238E27FC236}">
                <a16:creationId xmlns:a16="http://schemas.microsoft.com/office/drawing/2014/main" id="{6676DA79-5EA7-E349-8405-8D75A8FC2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1148" y="2893219"/>
            <a:ext cx="72628" cy="5953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06" name="Freeform 10">
            <a:extLst>
              <a:ext uri="{FF2B5EF4-FFF2-40B4-BE49-F238E27FC236}">
                <a16:creationId xmlns:a16="http://schemas.microsoft.com/office/drawing/2014/main" id="{46890B56-3100-F141-B7B9-71159EF0D683}"/>
              </a:ext>
            </a:extLst>
          </p:cNvPr>
          <p:cNvSpPr>
            <a:spLocks/>
          </p:cNvSpPr>
          <p:nvPr/>
        </p:nvSpPr>
        <p:spPr bwMode="auto">
          <a:xfrm>
            <a:off x="704662" y="610442"/>
            <a:ext cx="1206103" cy="885825"/>
          </a:xfrm>
          <a:custGeom>
            <a:avLst/>
            <a:gdLst>
              <a:gd name="T0" fmla="*/ 843 w 1013"/>
              <a:gd name="T1" fmla="*/ 156 h 744"/>
              <a:gd name="T2" fmla="*/ 810 w 1013"/>
              <a:gd name="T3" fmla="*/ 118 h 744"/>
              <a:gd name="T4" fmla="*/ 764 w 1013"/>
              <a:gd name="T5" fmla="*/ 97 h 744"/>
              <a:gd name="T6" fmla="*/ 699 w 1013"/>
              <a:gd name="T7" fmla="*/ 86 h 744"/>
              <a:gd name="T8" fmla="*/ 626 w 1013"/>
              <a:gd name="T9" fmla="*/ 98 h 744"/>
              <a:gd name="T10" fmla="*/ 585 w 1013"/>
              <a:gd name="T11" fmla="*/ 74 h 744"/>
              <a:gd name="T12" fmla="*/ 538 w 1013"/>
              <a:gd name="T13" fmla="*/ 27 h 744"/>
              <a:gd name="T14" fmla="*/ 460 w 1013"/>
              <a:gd name="T15" fmla="*/ 1 h 744"/>
              <a:gd name="T16" fmla="*/ 380 w 1013"/>
              <a:gd name="T17" fmla="*/ 6 h 744"/>
              <a:gd name="T18" fmla="*/ 305 w 1013"/>
              <a:gd name="T19" fmla="*/ 42 h 744"/>
              <a:gd name="T20" fmla="*/ 267 w 1013"/>
              <a:gd name="T21" fmla="*/ 87 h 744"/>
              <a:gd name="T22" fmla="*/ 234 w 1013"/>
              <a:gd name="T23" fmla="*/ 106 h 744"/>
              <a:gd name="T24" fmla="*/ 170 w 1013"/>
              <a:gd name="T25" fmla="*/ 118 h 744"/>
              <a:gd name="T26" fmla="*/ 127 w 1013"/>
              <a:gd name="T27" fmla="*/ 164 h 744"/>
              <a:gd name="T28" fmla="*/ 121 w 1013"/>
              <a:gd name="T29" fmla="*/ 214 h 744"/>
              <a:gd name="T30" fmla="*/ 83 w 1013"/>
              <a:gd name="T31" fmla="*/ 217 h 744"/>
              <a:gd name="T32" fmla="*/ 45 w 1013"/>
              <a:gd name="T33" fmla="*/ 238 h 744"/>
              <a:gd name="T34" fmla="*/ 24 w 1013"/>
              <a:gd name="T35" fmla="*/ 261 h 744"/>
              <a:gd name="T36" fmla="*/ 7 w 1013"/>
              <a:gd name="T37" fmla="*/ 297 h 744"/>
              <a:gd name="T38" fmla="*/ 9 w 1013"/>
              <a:gd name="T39" fmla="*/ 328 h 744"/>
              <a:gd name="T40" fmla="*/ 7 w 1013"/>
              <a:gd name="T41" fmla="*/ 369 h 744"/>
              <a:gd name="T42" fmla="*/ 1 w 1013"/>
              <a:gd name="T43" fmla="*/ 408 h 744"/>
              <a:gd name="T44" fmla="*/ 10 w 1013"/>
              <a:gd name="T45" fmla="*/ 448 h 744"/>
              <a:gd name="T46" fmla="*/ 6 w 1013"/>
              <a:gd name="T47" fmla="*/ 491 h 744"/>
              <a:gd name="T48" fmla="*/ 0 w 1013"/>
              <a:gd name="T49" fmla="*/ 531 h 744"/>
              <a:gd name="T50" fmla="*/ 12 w 1013"/>
              <a:gd name="T51" fmla="*/ 580 h 744"/>
              <a:gd name="T52" fmla="*/ 42 w 1013"/>
              <a:gd name="T53" fmla="*/ 615 h 744"/>
              <a:gd name="T54" fmla="*/ 104 w 1013"/>
              <a:gd name="T55" fmla="*/ 638 h 744"/>
              <a:gd name="T56" fmla="*/ 152 w 1013"/>
              <a:gd name="T57" fmla="*/ 624 h 744"/>
              <a:gd name="T58" fmla="*/ 179 w 1013"/>
              <a:gd name="T59" fmla="*/ 656 h 744"/>
              <a:gd name="T60" fmla="*/ 214 w 1013"/>
              <a:gd name="T61" fmla="*/ 677 h 744"/>
              <a:gd name="T62" fmla="*/ 264 w 1013"/>
              <a:gd name="T63" fmla="*/ 691 h 744"/>
              <a:gd name="T64" fmla="*/ 322 w 1013"/>
              <a:gd name="T65" fmla="*/ 682 h 744"/>
              <a:gd name="T66" fmla="*/ 363 w 1013"/>
              <a:gd name="T67" fmla="*/ 692 h 744"/>
              <a:gd name="T68" fmla="*/ 395 w 1013"/>
              <a:gd name="T69" fmla="*/ 718 h 744"/>
              <a:gd name="T70" fmla="*/ 440 w 1013"/>
              <a:gd name="T71" fmla="*/ 732 h 744"/>
              <a:gd name="T72" fmla="*/ 483 w 1013"/>
              <a:gd name="T73" fmla="*/ 728 h 744"/>
              <a:gd name="T74" fmla="*/ 524 w 1013"/>
              <a:gd name="T75" fmla="*/ 703 h 744"/>
              <a:gd name="T76" fmla="*/ 553 w 1013"/>
              <a:gd name="T77" fmla="*/ 728 h 744"/>
              <a:gd name="T78" fmla="*/ 597 w 1013"/>
              <a:gd name="T79" fmla="*/ 743 h 744"/>
              <a:gd name="T80" fmla="*/ 652 w 1013"/>
              <a:gd name="T81" fmla="*/ 734 h 744"/>
              <a:gd name="T82" fmla="*/ 693 w 1013"/>
              <a:gd name="T83" fmla="*/ 702 h 744"/>
              <a:gd name="T84" fmla="*/ 726 w 1013"/>
              <a:gd name="T85" fmla="*/ 689 h 744"/>
              <a:gd name="T86" fmla="*/ 779 w 1013"/>
              <a:gd name="T87" fmla="*/ 692 h 744"/>
              <a:gd name="T88" fmla="*/ 823 w 1013"/>
              <a:gd name="T89" fmla="*/ 670 h 744"/>
              <a:gd name="T90" fmla="*/ 852 w 1013"/>
              <a:gd name="T91" fmla="*/ 636 h 744"/>
              <a:gd name="T92" fmla="*/ 869 w 1013"/>
              <a:gd name="T93" fmla="*/ 620 h 744"/>
              <a:gd name="T94" fmla="*/ 918 w 1013"/>
              <a:gd name="T95" fmla="*/ 615 h 744"/>
              <a:gd name="T96" fmla="*/ 962 w 1013"/>
              <a:gd name="T97" fmla="*/ 582 h 744"/>
              <a:gd name="T98" fmla="*/ 986 w 1013"/>
              <a:gd name="T99" fmla="*/ 531 h 744"/>
              <a:gd name="T100" fmla="*/ 988 w 1013"/>
              <a:gd name="T101" fmla="*/ 471 h 744"/>
              <a:gd name="T102" fmla="*/ 998 w 1013"/>
              <a:gd name="T103" fmla="*/ 416 h 744"/>
              <a:gd name="T104" fmla="*/ 1012 w 1013"/>
              <a:gd name="T105" fmla="*/ 362 h 744"/>
              <a:gd name="T106" fmla="*/ 1006 w 1013"/>
              <a:gd name="T107" fmla="*/ 302 h 744"/>
              <a:gd name="T108" fmla="*/ 974 w 1013"/>
              <a:gd name="T109" fmla="*/ 254 h 744"/>
              <a:gd name="T110" fmla="*/ 928 w 1013"/>
              <a:gd name="T111" fmla="*/ 217 h 744"/>
              <a:gd name="T112" fmla="*/ 866 w 1013"/>
              <a:gd name="T113" fmla="*/ 198 h 744"/>
              <a:gd name="T114" fmla="*/ 851 w 1013"/>
              <a:gd name="T115" fmla="*/ 176 h 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13" h="744">
                <a:moveTo>
                  <a:pt x="851" y="176"/>
                </a:moveTo>
                <a:lnTo>
                  <a:pt x="843" y="156"/>
                </a:lnTo>
                <a:lnTo>
                  <a:pt x="830" y="134"/>
                </a:lnTo>
                <a:lnTo>
                  <a:pt x="810" y="118"/>
                </a:lnTo>
                <a:lnTo>
                  <a:pt x="785" y="104"/>
                </a:lnTo>
                <a:lnTo>
                  <a:pt x="764" y="97"/>
                </a:lnTo>
                <a:lnTo>
                  <a:pt x="738" y="89"/>
                </a:lnTo>
                <a:lnTo>
                  <a:pt x="699" y="86"/>
                </a:lnTo>
                <a:lnTo>
                  <a:pt x="661" y="89"/>
                </a:lnTo>
                <a:lnTo>
                  <a:pt x="626" y="98"/>
                </a:lnTo>
                <a:lnTo>
                  <a:pt x="600" y="108"/>
                </a:lnTo>
                <a:lnTo>
                  <a:pt x="585" y="74"/>
                </a:lnTo>
                <a:lnTo>
                  <a:pt x="565" y="48"/>
                </a:lnTo>
                <a:lnTo>
                  <a:pt x="538" y="27"/>
                </a:lnTo>
                <a:lnTo>
                  <a:pt x="503" y="12"/>
                </a:lnTo>
                <a:lnTo>
                  <a:pt x="460" y="1"/>
                </a:lnTo>
                <a:lnTo>
                  <a:pt x="418" y="0"/>
                </a:lnTo>
                <a:lnTo>
                  <a:pt x="380" y="6"/>
                </a:lnTo>
                <a:lnTo>
                  <a:pt x="337" y="19"/>
                </a:lnTo>
                <a:lnTo>
                  <a:pt x="305" y="42"/>
                </a:lnTo>
                <a:lnTo>
                  <a:pt x="282" y="65"/>
                </a:lnTo>
                <a:lnTo>
                  <a:pt x="267" y="87"/>
                </a:lnTo>
                <a:lnTo>
                  <a:pt x="264" y="115"/>
                </a:lnTo>
                <a:lnTo>
                  <a:pt x="234" y="106"/>
                </a:lnTo>
                <a:lnTo>
                  <a:pt x="199" y="109"/>
                </a:lnTo>
                <a:lnTo>
                  <a:pt x="170" y="118"/>
                </a:lnTo>
                <a:lnTo>
                  <a:pt x="145" y="138"/>
                </a:lnTo>
                <a:lnTo>
                  <a:pt x="127" y="164"/>
                </a:lnTo>
                <a:lnTo>
                  <a:pt x="120" y="193"/>
                </a:lnTo>
                <a:lnTo>
                  <a:pt x="121" y="214"/>
                </a:lnTo>
                <a:lnTo>
                  <a:pt x="104" y="212"/>
                </a:lnTo>
                <a:lnTo>
                  <a:pt x="83" y="217"/>
                </a:lnTo>
                <a:lnTo>
                  <a:pt x="62" y="227"/>
                </a:lnTo>
                <a:lnTo>
                  <a:pt x="45" y="238"/>
                </a:lnTo>
                <a:lnTo>
                  <a:pt x="34" y="248"/>
                </a:lnTo>
                <a:lnTo>
                  <a:pt x="24" y="261"/>
                </a:lnTo>
                <a:lnTo>
                  <a:pt x="13" y="277"/>
                </a:lnTo>
                <a:lnTo>
                  <a:pt x="7" y="297"/>
                </a:lnTo>
                <a:lnTo>
                  <a:pt x="6" y="312"/>
                </a:lnTo>
                <a:lnTo>
                  <a:pt x="9" y="328"/>
                </a:lnTo>
                <a:lnTo>
                  <a:pt x="16" y="348"/>
                </a:lnTo>
                <a:lnTo>
                  <a:pt x="7" y="369"/>
                </a:lnTo>
                <a:lnTo>
                  <a:pt x="3" y="387"/>
                </a:lnTo>
                <a:lnTo>
                  <a:pt x="1" y="408"/>
                </a:lnTo>
                <a:lnTo>
                  <a:pt x="6" y="433"/>
                </a:lnTo>
                <a:lnTo>
                  <a:pt x="10" y="448"/>
                </a:lnTo>
                <a:lnTo>
                  <a:pt x="21" y="466"/>
                </a:lnTo>
                <a:lnTo>
                  <a:pt x="6" y="491"/>
                </a:lnTo>
                <a:lnTo>
                  <a:pt x="1" y="507"/>
                </a:lnTo>
                <a:lnTo>
                  <a:pt x="0" y="531"/>
                </a:lnTo>
                <a:lnTo>
                  <a:pt x="3" y="554"/>
                </a:lnTo>
                <a:lnTo>
                  <a:pt x="12" y="580"/>
                </a:lnTo>
                <a:lnTo>
                  <a:pt x="24" y="598"/>
                </a:lnTo>
                <a:lnTo>
                  <a:pt x="42" y="615"/>
                </a:lnTo>
                <a:lnTo>
                  <a:pt x="72" y="632"/>
                </a:lnTo>
                <a:lnTo>
                  <a:pt x="104" y="638"/>
                </a:lnTo>
                <a:lnTo>
                  <a:pt x="133" y="633"/>
                </a:lnTo>
                <a:lnTo>
                  <a:pt x="152" y="624"/>
                </a:lnTo>
                <a:lnTo>
                  <a:pt x="165" y="642"/>
                </a:lnTo>
                <a:lnTo>
                  <a:pt x="179" y="656"/>
                </a:lnTo>
                <a:lnTo>
                  <a:pt x="191" y="665"/>
                </a:lnTo>
                <a:lnTo>
                  <a:pt x="214" y="677"/>
                </a:lnTo>
                <a:lnTo>
                  <a:pt x="234" y="685"/>
                </a:lnTo>
                <a:lnTo>
                  <a:pt x="264" y="691"/>
                </a:lnTo>
                <a:lnTo>
                  <a:pt x="293" y="690"/>
                </a:lnTo>
                <a:lnTo>
                  <a:pt x="322" y="682"/>
                </a:lnTo>
                <a:lnTo>
                  <a:pt x="348" y="668"/>
                </a:lnTo>
                <a:lnTo>
                  <a:pt x="363" y="692"/>
                </a:lnTo>
                <a:lnTo>
                  <a:pt x="377" y="706"/>
                </a:lnTo>
                <a:lnTo>
                  <a:pt x="395" y="718"/>
                </a:lnTo>
                <a:lnTo>
                  <a:pt x="416" y="728"/>
                </a:lnTo>
                <a:lnTo>
                  <a:pt x="440" y="732"/>
                </a:lnTo>
                <a:lnTo>
                  <a:pt x="462" y="732"/>
                </a:lnTo>
                <a:lnTo>
                  <a:pt x="483" y="728"/>
                </a:lnTo>
                <a:lnTo>
                  <a:pt x="509" y="715"/>
                </a:lnTo>
                <a:lnTo>
                  <a:pt x="524" y="703"/>
                </a:lnTo>
                <a:lnTo>
                  <a:pt x="538" y="718"/>
                </a:lnTo>
                <a:lnTo>
                  <a:pt x="553" y="728"/>
                </a:lnTo>
                <a:lnTo>
                  <a:pt x="571" y="736"/>
                </a:lnTo>
                <a:lnTo>
                  <a:pt x="597" y="743"/>
                </a:lnTo>
                <a:lnTo>
                  <a:pt x="624" y="741"/>
                </a:lnTo>
                <a:lnTo>
                  <a:pt x="652" y="734"/>
                </a:lnTo>
                <a:lnTo>
                  <a:pt x="673" y="722"/>
                </a:lnTo>
                <a:lnTo>
                  <a:pt x="693" y="702"/>
                </a:lnTo>
                <a:lnTo>
                  <a:pt x="705" y="682"/>
                </a:lnTo>
                <a:lnTo>
                  <a:pt x="726" y="689"/>
                </a:lnTo>
                <a:lnTo>
                  <a:pt x="750" y="694"/>
                </a:lnTo>
                <a:lnTo>
                  <a:pt x="779" y="692"/>
                </a:lnTo>
                <a:lnTo>
                  <a:pt x="804" y="683"/>
                </a:lnTo>
                <a:lnTo>
                  <a:pt x="823" y="670"/>
                </a:lnTo>
                <a:lnTo>
                  <a:pt x="839" y="656"/>
                </a:lnTo>
                <a:lnTo>
                  <a:pt x="852" y="636"/>
                </a:lnTo>
                <a:lnTo>
                  <a:pt x="855" y="615"/>
                </a:lnTo>
                <a:lnTo>
                  <a:pt x="869" y="620"/>
                </a:lnTo>
                <a:lnTo>
                  <a:pt x="892" y="621"/>
                </a:lnTo>
                <a:lnTo>
                  <a:pt x="918" y="615"/>
                </a:lnTo>
                <a:lnTo>
                  <a:pt x="944" y="601"/>
                </a:lnTo>
                <a:lnTo>
                  <a:pt x="962" y="582"/>
                </a:lnTo>
                <a:lnTo>
                  <a:pt x="977" y="557"/>
                </a:lnTo>
                <a:lnTo>
                  <a:pt x="986" y="531"/>
                </a:lnTo>
                <a:lnTo>
                  <a:pt x="989" y="495"/>
                </a:lnTo>
                <a:lnTo>
                  <a:pt x="988" y="471"/>
                </a:lnTo>
                <a:lnTo>
                  <a:pt x="980" y="436"/>
                </a:lnTo>
                <a:lnTo>
                  <a:pt x="998" y="416"/>
                </a:lnTo>
                <a:lnTo>
                  <a:pt x="1007" y="390"/>
                </a:lnTo>
                <a:lnTo>
                  <a:pt x="1012" y="362"/>
                </a:lnTo>
                <a:lnTo>
                  <a:pt x="1012" y="333"/>
                </a:lnTo>
                <a:lnTo>
                  <a:pt x="1006" y="302"/>
                </a:lnTo>
                <a:lnTo>
                  <a:pt x="994" y="279"/>
                </a:lnTo>
                <a:lnTo>
                  <a:pt x="974" y="254"/>
                </a:lnTo>
                <a:lnTo>
                  <a:pt x="953" y="235"/>
                </a:lnTo>
                <a:lnTo>
                  <a:pt x="928" y="217"/>
                </a:lnTo>
                <a:lnTo>
                  <a:pt x="896" y="205"/>
                </a:lnTo>
                <a:lnTo>
                  <a:pt x="866" y="198"/>
                </a:lnTo>
                <a:lnTo>
                  <a:pt x="852" y="195"/>
                </a:lnTo>
                <a:lnTo>
                  <a:pt x="851" y="176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107" name="Oval 11">
            <a:extLst>
              <a:ext uri="{FF2B5EF4-FFF2-40B4-BE49-F238E27FC236}">
                <a16:creationId xmlns:a16="http://schemas.microsoft.com/office/drawing/2014/main" id="{E0BC57A8-29C5-634C-8295-7A5783EF0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315" y="1398329"/>
            <a:ext cx="171450" cy="12025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08" name="Oval 12">
            <a:extLst>
              <a:ext uri="{FF2B5EF4-FFF2-40B4-BE49-F238E27FC236}">
                <a16:creationId xmlns:a16="http://schemas.microsoft.com/office/drawing/2014/main" id="{FE48F7B2-5D58-8740-9D85-387178019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765" y="1542997"/>
            <a:ext cx="130969" cy="7739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09" name="Oval 13">
            <a:extLst>
              <a:ext uri="{FF2B5EF4-FFF2-40B4-BE49-F238E27FC236}">
                <a16:creationId xmlns:a16="http://schemas.microsoft.com/office/drawing/2014/main" id="{B306A408-BC13-6C44-B9A4-D122FECCA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8714" y="1620388"/>
            <a:ext cx="72629" cy="5953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193921A6-8100-D34D-8131-8088EB353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1319" y="967494"/>
            <a:ext cx="4237420" cy="857250"/>
          </a:xfrm>
          <a:noFill/>
          <a:ln/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Classroom Conversation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7C1E5190-60C8-1C4D-8CEA-8109E722CD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90850" y="1900859"/>
            <a:ext cx="3489722" cy="1543050"/>
          </a:xfrm>
          <a:noFill/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Preparing Successful Discussions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Sample Discussion Plan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Common-sense Rules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Benefits &amp; Problems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 Discussion Rubric</a:t>
            </a:r>
          </a:p>
        </p:txBody>
      </p:sp>
      <p:sp>
        <p:nvSpPr>
          <p:cNvPr id="4112" name="Rectangle 16">
            <a:extLst>
              <a:ext uri="{FF2B5EF4-FFF2-40B4-BE49-F238E27FC236}">
                <a16:creationId xmlns:a16="http://schemas.microsoft.com/office/drawing/2014/main" id="{C63B1978-99F5-DC45-AB73-725DBB795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78" y="806552"/>
            <a:ext cx="1094049" cy="4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5" tIns="33338" rIns="67865" bIns="33338">
            <a:spAutoFit/>
          </a:bodyPr>
          <a:lstStyle/>
          <a:p>
            <a:r>
              <a:rPr lang="en-US" altLang="en-US" sz="1350" b="1" dirty="0">
                <a:solidFill>
                  <a:schemeClr val="folHlink"/>
                </a:solidFill>
                <a:latin typeface="Century Schoolbook" panose="02040604050505020304" pitchFamily="18" charset="0"/>
              </a:rPr>
              <a:t>What do</a:t>
            </a:r>
          </a:p>
          <a:p>
            <a:r>
              <a:rPr lang="en-US" altLang="en-US" sz="1350" b="1" dirty="0">
                <a:solidFill>
                  <a:schemeClr val="folHlink"/>
                </a:solidFill>
                <a:latin typeface="Century Schoolbook" panose="02040604050505020304" pitchFamily="18" charset="0"/>
              </a:rPr>
              <a:t>you think?</a:t>
            </a:r>
          </a:p>
        </p:txBody>
      </p:sp>
      <p:sp>
        <p:nvSpPr>
          <p:cNvPr id="4113" name="Rectangle 17">
            <a:extLst>
              <a:ext uri="{FF2B5EF4-FFF2-40B4-BE49-F238E27FC236}">
                <a16:creationId xmlns:a16="http://schemas.microsoft.com/office/drawing/2014/main" id="{76D680A5-9C41-C547-ADF6-5C28AE6B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819" y="859163"/>
            <a:ext cx="1045959" cy="4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5" tIns="33338" rIns="67865" bIns="33338">
            <a:spAutoFit/>
          </a:bodyPr>
          <a:lstStyle/>
          <a:p>
            <a:pPr algn="ctr"/>
            <a:r>
              <a:rPr lang="en-US" altLang="en-US" sz="1350" b="1" dirty="0">
                <a:solidFill>
                  <a:schemeClr val="folHlink"/>
                </a:solidFill>
                <a:latin typeface="Century Schoolbook" panose="02040604050505020304" pitchFamily="18" charset="0"/>
              </a:rPr>
              <a:t>No, you’re</a:t>
            </a:r>
          </a:p>
          <a:p>
            <a:pPr algn="ctr"/>
            <a:r>
              <a:rPr lang="en-US" altLang="en-US" sz="1350" b="1" dirty="0">
                <a:solidFill>
                  <a:schemeClr val="folHlink"/>
                </a:solidFill>
                <a:latin typeface="Century Schoolbook" panose="02040604050505020304" pitchFamily="18" charset="0"/>
              </a:rPr>
              <a:t>wrong!</a:t>
            </a:r>
          </a:p>
        </p:txBody>
      </p:sp>
      <p:sp>
        <p:nvSpPr>
          <p:cNvPr id="4114" name="Rectangle 18">
            <a:extLst>
              <a:ext uri="{FF2B5EF4-FFF2-40B4-BE49-F238E27FC236}">
                <a16:creationId xmlns:a16="http://schemas.microsoft.com/office/drawing/2014/main" id="{95D76FFB-781D-9148-A266-CEA4EF47B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266" y="2038057"/>
            <a:ext cx="759022" cy="4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5" tIns="33338" rIns="67865" bIns="33338">
            <a:spAutoFit/>
          </a:bodyPr>
          <a:lstStyle/>
          <a:p>
            <a:pPr algn="ctr"/>
            <a:r>
              <a:rPr lang="en-US" altLang="en-US" sz="1350" b="1">
                <a:solidFill>
                  <a:schemeClr val="folHlink"/>
                </a:solidFill>
                <a:latin typeface="Century Schoolbook" panose="02040604050505020304" pitchFamily="18" charset="0"/>
              </a:rPr>
              <a:t>He’s</a:t>
            </a:r>
          </a:p>
          <a:p>
            <a:pPr algn="ctr"/>
            <a:r>
              <a:rPr lang="en-US" altLang="en-US" sz="1350" b="1">
                <a:solidFill>
                  <a:schemeClr val="folHlink"/>
                </a:solidFill>
                <a:latin typeface="Century Schoolbook" panose="02040604050505020304" pitchFamily="18" charset="0"/>
              </a:rPr>
              <a:t>wrong.</a:t>
            </a: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3E6B97A5-9785-E04F-AF03-468BC0154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271" y="2044550"/>
            <a:ext cx="1078019" cy="4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5" tIns="33338" rIns="67865" bIns="33338">
            <a:spAutoFit/>
          </a:bodyPr>
          <a:lstStyle/>
          <a:p>
            <a:pPr algn="ctr"/>
            <a:r>
              <a:rPr lang="en-US" altLang="en-US" sz="1350" b="1" dirty="0">
                <a:solidFill>
                  <a:schemeClr val="folHlink"/>
                </a:solidFill>
                <a:latin typeface="Century Schoolbook" panose="02040604050505020304" pitchFamily="18" charset="0"/>
              </a:rPr>
              <a:t>Well, what</a:t>
            </a:r>
          </a:p>
          <a:p>
            <a:pPr algn="ctr"/>
            <a:r>
              <a:rPr lang="en-US" altLang="en-US" sz="1350" b="1" dirty="0">
                <a:solidFill>
                  <a:schemeClr val="folHlink"/>
                </a:solidFill>
                <a:latin typeface="Century Schoolbook" panose="02040604050505020304" pitchFamily="18" charset="0"/>
              </a:rPr>
              <a:t>about me?</a:t>
            </a:r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84027002-E443-C240-8AC1-35C0E75F5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513" y="3452176"/>
            <a:ext cx="560248" cy="27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5" tIns="33338" rIns="67865" bIns="33338">
            <a:spAutoFit/>
          </a:bodyPr>
          <a:lstStyle/>
          <a:p>
            <a:r>
              <a:rPr lang="en-US" altLang="en-US" sz="1350" b="1" dirty="0">
                <a:solidFill>
                  <a:schemeClr val="folHlink"/>
                </a:solidFill>
                <a:latin typeface="Century Schoolbook" panose="02040604050505020304" pitchFamily="18" charset="0"/>
              </a:rPr>
              <a:t>YES!</a:t>
            </a:r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C89755C5-13A7-1349-A7E5-97D33F86A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1" y="3296841"/>
            <a:ext cx="1151757" cy="4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5" tIns="33338" rIns="67865" bIns="33338">
            <a:spAutoFit/>
          </a:bodyPr>
          <a:lstStyle/>
          <a:p>
            <a:pPr algn="ctr"/>
            <a:r>
              <a:rPr lang="en-US" altLang="en-US" sz="1350" b="1" dirty="0">
                <a:solidFill>
                  <a:schemeClr val="folHlink"/>
                </a:solidFill>
                <a:latin typeface="Century Schoolbook" panose="02040604050505020304" pitchFamily="18" charset="0"/>
              </a:rPr>
              <a:t>How would</a:t>
            </a:r>
          </a:p>
          <a:p>
            <a:pPr algn="ctr"/>
            <a:r>
              <a:rPr lang="en-US" altLang="en-US" sz="1350" b="1" dirty="0">
                <a:solidFill>
                  <a:schemeClr val="folHlink"/>
                </a:solidFill>
                <a:latin typeface="Century Schoolbook" panose="02040604050505020304" pitchFamily="18" charset="0"/>
              </a:rPr>
              <a:t>you feel?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6" name="Rectangle 73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C223A1A-BAA0-FD4C-B95D-CD6410D7B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0936" y="250983"/>
            <a:ext cx="7882128" cy="807685"/>
          </a:xfrm>
        </p:spPr>
        <p:txBody>
          <a:bodyPr anchor="ctr">
            <a:normAutofit/>
          </a:bodyPr>
          <a:lstStyle/>
          <a:p>
            <a:r>
              <a:rPr lang="en-US" altLang="en-US" sz="3000">
                <a:effectLst>
                  <a:outerShdw blurRad="38100" dist="38100" dir="2700000" algn="tl">
                    <a:srgbClr val="000000"/>
                  </a:outerShdw>
                </a:effectLst>
              </a:rPr>
              <a:t>Preparing for Successful Discussions</a:t>
            </a:r>
          </a:p>
        </p:txBody>
      </p:sp>
      <p:sp>
        <p:nvSpPr>
          <p:cNvPr id="8207" name="Rectangle 75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079" y="0"/>
            <a:ext cx="7879842" cy="1435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208" name="Rectangle 77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134745"/>
            <a:ext cx="7879842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209" name="Rectangle 4">
            <a:extLst>
              <a:ext uri="{FF2B5EF4-FFF2-40B4-BE49-F238E27FC236}">
                <a16:creationId xmlns:a16="http://schemas.microsoft.com/office/drawing/2014/main" id="{5B6181B1-D62B-4D24-BC8E-634FA9B549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183795"/>
              </p:ext>
            </p:extLst>
          </p:nvPr>
        </p:nvGraphicFramePr>
        <p:xfrm>
          <a:off x="628650" y="1303020"/>
          <a:ext cx="7879842" cy="3401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51435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895B6DD-D045-6747-9CAD-376311EEF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59366"/>
            <a:ext cx="2174391" cy="3272883"/>
          </a:xfrm>
        </p:spPr>
        <p:txBody>
          <a:bodyPr anchor="t"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Sample of discussion plan from Tuesday night…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AB715B-FDB7-5E41-8AEA-86175750B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5641" y="438150"/>
            <a:ext cx="2570462" cy="3894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b="1" dirty="0"/>
              <a:t>1. What wis the subject of the paper?</a:t>
            </a:r>
          </a:p>
          <a:p>
            <a:pPr lvl="0"/>
            <a:r>
              <a:rPr lang="en-US" sz="1000" i="1" dirty="0"/>
              <a:t>Levels of Inquiry method for physics teaching</a:t>
            </a:r>
            <a:r>
              <a:rPr lang="en-US" sz="1000" dirty="0"/>
              <a:t> 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b="1" dirty="0"/>
              <a:t>2. Of what does </a:t>
            </a:r>
            <a:r>
              <a:rPr lang="en-US" sz="1000" b="1" i="1" dirty="0"/>
              <a:t>Levels of Inquiry</a:t>
            </a:r>
            <a:r>
              <a:rPr lang="en-US" sz="1000" b="1" dirty="0"/>
              <a:t> consist?</a:t>
            </a:r>
          </a:p>
          <a:p>
            <a:pPr lvl="0"/>
            <a:r>
              <a:rPr lang="en-US" sz="1000" dirty="0"/>
              <a:t>Discovery learning</a:t>
            </a:r>
          </a:p>
          <a:p>
            <a:pPr lvl="0"/>
            <a:r>
              <a:rPr lang="en-US" sz="1000" dirty="0"/>
              <a:t>Interactive demonstrations</a:t>
            </a:r>
          </a:p>
          <a:p>
            <a:pPr lvl="0"/>
            <a:r>
              <a:rPr lang="en-US" sz="1000" dirty="0"/>
              <a:t>Inquiry lesson</a:t>
            </a:r>
          </a:p>
          <a:p>
            <a:pPr lvl="0"/>
            <a:r>
              <a:rPr lang="en-US" sz="1000" dirty="0"/>
              <a:t>Inquiry lab</a:t>
            </a:r>
          </a:p>
          <a:p>
            <a:pPr lvl="0"/>
            <a:r>
              <a:rPr lang="en-US" sz="1000" dirty="0"/>
              <a:t>Real-world application</a:t>
            </a:r>
          </a:p>
          <a:p>
            <a:pPr lvl="0"/>
            <a:r>
              <a:rPr lang="en-US" sz="1000" dirty="0"/>
              <a:t>Hypothetical inquiry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b="1" dirty="0"/>
              <a:t>3. What distinguishes the six levels of inquiry?</a:t>
            </a:r>
          </a:p>
          <a:p>
            <a:pPr lvl="0"/>
            <a:r>
              <a:rPr lang="en-US" sz="1000" dirty="0"/>
              <a:t>Locus of control</a:t>
            </a:r>
          </a:p>
          <a:p>
            <a:pPr lvl="0"/>
            <a:r>
              <a:rPr lang="en-US" sz="1000" dirty="0"/>
              <a:t>Intellectual sophistication</a:t>
            </a:r>
          </a:p>
          <a:p>
            <a:endParaRPr lang="en-US" sz="6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059366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5535E1-4EC0-C641-AF13-EBC1C0131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703" y="438150"/>
            <a:ext cx="2570458" cy="3894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b="1" dirty="0"/>
              <a:t>4. What initiated the creation of </a:t>
            </a:r>
            <a:r>
              <a:rPr lang="en-US" sz="1000" b="1" i="1" dirty="0"/>
              <a:t>Levels of Inquiry</a:t>
            </a:r>
            <a:r>
              <a:rPr lang="en-US" sz="1000" b="1" dirty="0"/>
              <a:t>?</a:t>
            </a:r>
          </a:p>
          <a:p>
            <a:pPr lvl="0"/>
            <a:r>
              <a:rPr lang="en-US" sz="1000" dirty="0"/>
              <a:t>A “bad” student teaching experience</a:t>
            </a:r>
          </a:p>
          <a:p>
            <a:pPr lvl="0"/>
            <a:r>
              <a:rPr lang="en-US" sz="1000" dirty="0"/>
              <a:t>The need for student teachers to know how to teach using inquiry</a:t>
            </a:r>
          </a:p>
          <a:p>
            <a:pPr marL="0" lv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b="1" dirty="0"/>
              <a:t>5. What benefit does </a:t>
            </a:r>
            <a:r>
              <a:rPr lang="en-US" sz="1000" b="1" i="1" dirty="0"/>
              <a:t>Levels of Inquiry</a:t>
            </a:r>
            <a:r>
              <a:rPr lang="en-US" sz="1000" b="1" dirty="0"/>
              <a:t> provide to teachers and to students?</a:t>
            </a:r>
          </a:p>
          <a:p>
            <a:pPr lvl="0"/>
            <a:r>
              <a:rPr lang="en-US" sz="1000" dirty="0"/>
              <a:t>Provides for </a:t>
            </a:r>
            <a:r>
              <a:rPr lang="en-US" sz="1000" u="sng" dirty="0"/>
              <a:t>teachers</a:t>
            </a:r>
            <a:r>
              <a:rPr lang="en-US" sz="1000" dirty="0"/>
              <a:t> a better understanding of the inquiry process.</a:t>
            </a:r>
          </a:p>
          <a:p>
            <a:pPr lvl="0"/>
            <a:r>
              <a:rPr lang="en-US" sz="1000" dirty="0"/>
              <a:t>Helps </a:t>
            </a:r>
            <a:r>
              <a:rPr lang="en-US" sz="1000" u="sng" dirty="0"/>
              <a:t>teachers</a:t>
            </a:r>
            <a:r>
              <a:rPr lang="en-US" sz="1000" dirty="0"/>
              <a:t> to plan and teach using inquiry.</a:t>
            </a:r>
          </a:p>
          <a:p>
            <a:pPr lvl="0"/>
            <a:r>
              <a:rPr lang="en-US" sz="1000" dirty="0"/>
              <a:t>Helps </a:t>
            </a:r>
            <a:r>
              <a:rPr lang="en-US" sz="1000" u="sng" dirty="0"/>
              <a:t>teachers</a:t>
            </a:r>
            <a:r>
              <a:rPr lang="en-US" sz="1000" dirty="0"/>
              <a:t> teach science as both content and process.  </a:t>
            </a:r>
          </a:p>
          <a:p>
            <a:pPr lvl="0"/>
            <a:r>
              <a:rPr lang="en-US" sz="1000" dirty="0"/>
              <a:t>Helps </a:t>
            </a:r>
            <a:r>
              <a:rPr lang="en-US" sz="1000" u="sng" dirty="0"/>
              <a:t>students</a:t>
            </a:r>
            <a:r>
              <a:rPr lang="en-US" sz="1000" dirty="0"/>
              <a:t> better understand subject.</a:t>
            </a:r>
          </a:p>
          <a:p>
            <a:pPr lvl="0"/>
            <a:r>
              <a:rPr lang="en-US" sz="1000" dirty="0"/>
              <a:t>Builds in </a:t>
            </a:r>
            <a:r>
              <a:rPr lang="en-US" sz="1000" u="sng" dirty="0"/>
              <a:t>students</a:t>
            </a:r>
            <a:r>
              <a:rPr lang="en-US" sz="1000" dirty="0"/>
              <a:t> a comprehensive set of intellectual skills.</a:t>
            </a:r>
          </a:p>
          <a:p>
            <a:pPr lvl="0"/>
            <a:r>
              <a:rPr lang="en-US" sz="1000" dirty="0"/>
              <a:t>Helps </a:t>
            </a:r>
            <a:r>
              <a:rPr lang="en-US" sz="1000" u="sng" dirty="0"/>
              <a:t>students</a:t>
            </a:r>
            <a:r>
              <a:rPr lang="en-US" sz="1000" dirty="0"/>
              <a:t> understand the nature and history of science.</a:t>
            </a:r>
          </a:p>
        </p:txBody>
      </p:sp>
    </p:spTree>
    <p:extLst>
      <p:ext uri="{BB962C8B-B14F-4D97-AF65-F5344CB8AC3E}">
        <p14:creationId xmlns:p14="http://schemas.microsoft.com/office/powerpoint/2010/main" val="234824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BB1F1C8-FD4A-314B-A240-ECB94E80D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Common-Sense Rules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C66842E-1929-1048-A7A1-4873A5B984B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 sz="2400" dirty="0"/>
              <a:t>Use wait time effectively</a:t>
            </a:r>
          </a:p>
          <a:p>
            <a:r>
              <a:rPr lang="en-US" altLang="en-US" sz="2400" dirty="0"/>
              <a:t>Move from divergent to convergent questions</a:t>
            </a:r>
          </a:p>
          <a:p>
            <a:r>
              <a:rPr lang="en-US" altLang="en-US" sz="2400" dirty="0"/>
              <a:t>Reinforce student answers</a:t>
            </a:r>
          </a:p>
          <a:p>
            <a:r>
              <a:rPr lang="en-US" altLang="en-US" sz="2400" dirty="0"/>
              <a:t>Throw back questions</a:t>
            </a:r>
          </a:p>
          <a:p>
            <a:r>
              <a:rPr lang="en-US" altLang="en-US" sz="2400" dirty="0"/>
              <a:t>Provide appropriate praise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7B184D-7E08-B34F-A6E7-5D23C59B2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908446"/>
            <a:ext cx="4362450" cy="3263504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Interrelate previous comments</a:t>
            </a:r>
          </a:p>
          <a:p>
            <a:r>
              <a:rPr lang="en-US" altLang="en-US" sz="2400" dirty="0"/>
              <a:t>Maintain positive atmosphere</a:t>
            </a:r>
          </a:p>
          <a:p>
            <a:r>
              <a:rPr lang="en-US" altLang="en-US" sz="2400" dirty="0"/>
              <a:t>Clarify statements with follow-up questions</a:t>
            </a:r>
          </a:p>
          <a:p>
            <a:r>
              <a:rPr lang="en-US" altLang="en-US" sz="2400" dirty="0"/>
              <a:t>Restate goal periodically</a:t>
            </a:r>
          </a:p>
          <a:p>
            <a:r>
              <a:rPr lang="en-US" altLang="en-US" sz="2400" dirty="0"/>
              <a:t>Engage all students</a:t>
            </a:r>
          </a:p>
          <a:p>
            <a:r>
              <a:rPr lang="en-US" altLang="en-US" sz="2400" dirty="0"/>
              <a:t>Take your time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>
            <a:extLst>
              <a:ext uri="{FF2B5EF4-FFF2-40B4-BE49-F238E27FC236}">
                <a16:creationId xmlns:a16="http://schemas.microsoft.com/office/drawing/2014/main" id="{65A82902-0134-5A4A-B14F-FCCA6CFCB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Benefits &amp; Drawbacks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7CFE84-9D11-1948-9D29-3597389AEA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Benefits: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8632D8-7576-DA4B-BAAD-5EB1FA5EE49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lvl="1">
              <a:buSzPct val="75000"/>
            </a:pPr>
            <a:r>
              <a:rPr lang="en-US" altLang="en-US" dirty="0"/>
              <a:t>Motivates individual students</a:t>
            </a:r>
          </a:p>
          <a:p>
            <a:pPr lvl="1">
              <a:buSzPct val="75000"/>
            </a:pPr>
            <a:r>
              <a:rPr lang="en-US" altLang="en-US" dirty="0"/>
              <a:t>More likely to develop inquiry behavior in students</a:t>
            </a:r>
          </a:p>
          <a:p>
            <a:pPr lvl="1">
              <a:buSzPct val="75000"/>
            </a:pPr>
            <a:r>
              <a:rPr lang="en-US" altLang="en-US" dirty="0"/>
              <a:t>Teacher obtains feedback from students</a:t>
            </a:r>
          </a:p>
          <a:p>
            <a:pPr lvl="1">
              <a:buSzPct val="75000"/>
            </a:pPr>
            <a:r>
              <a:rPr lang="en-US" altLang="en-US" dirty="0"/>
              <a:t>An opportunity to engage all students in thinking</a:t>
            </a:r>
          </a:p>
          <a:p>
            <a:pPr lvl="1">
              <a:buSzPct val="75000"/>
            </a:pPr>
            <a:r>
              <a:rPr lang="en-US" altLang="en-US" dirty="0"/>
              <a:t>Scope of discussion can be rather broad - integration</a:t>
            </a:r>
          </a:p>
          <a:p>
            <a:pPr lvl="1">
              <a:buSzPct val="75000"/>
            </a:pPr>
            <a:r>
              <a:rPr lang="en-US" altLang="en-US" dirty="0"/>
              <a:t>A good way to provide for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4695F-2711-0044-82C1-59A41FFD1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Drawbacks: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FA106-A28E-4A45-8562-50B511DF3C7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1">
              <a:buSzPct val="75000"/>
            </a:pPr>
            <a:r>
              <a:rPr lang="en-US" altLang="en-US" dirty="0"/>
              <a:t>Hard to conduct well:</a:t>
            </a:r>
          </a:p>
          <a:p>
            <a:pPr lvl="2">
              <a:buSzPct val="75000"/>
              <a:buFont typeface="Courier New" panose="02070309020205020404" pitchFamily="49" charset="0"/>
              <a:buChar char="o"/>
            </a:pPr>
            <a:r>
              <a:rPr lang="en-US" altLang="en-US" dirty="0"/>
              <a:t>Students might not have read an assignment.</a:t>
            </a:r>
          </a:p>
          <a:p>
            <a:pPr lvl="2">
              <a:buSzPct val="75000"/>
              <a:buFont typeface="Courier New" panose="02070309020205020404" pitchFamily="49" charset="0"/>
              <a:buChar char="o"/>
            </a:pPr>
            <a:r>
              <a:rPr lang="en-US" altLang="en-US" dirty="0"/>
              <a:t>Students might fail to respond for any of a variety of reasons.</a:t>
            </a:r>
          </a:p>
          <a:p>
            <a:pPr lvl="1">
              <a:buSzPct val="75000"/>
            </a:pPr>
            <a:r>
              <a:rPr lang="en-US" altLang="en-US" dirty="0"/>
              <a:t>Might go astray</a:t>
            </a:r>
          </a:p>
          <a:p>
            <a:pPr lvl="1">
              <a:buSzPct val="75000"/>
            </a:pPr>
            <a:r>
              <a:rPr lang="en-US" altLang="en-US" dirty="0"/>
              <a:t>Can be time consuming</a:t>
            </a:r>
          </a:p>
          <a:p>
            <a:pPr lvl="1">
              <a:buSzPct val="75000"/>
            </a:pPr>
            <a:r>
              <a:rPr lang="en-US" altLang="en-US" dirty="0"/>
              <a:t>Might be monopolized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644A6E9-898D-8E40-9863-229E214BA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Rubric for Evaluating Discussions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A28F3DF-D19C-E042-9A4F-B890D801A7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85900" y="1428750"/>
            <a:ext cx="6172200" cy="32004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dirty="0"/>
              <a:t>Defines important aspects of a good discussion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altLang="en-US" dirty="0"/>
              <a:t>effective initiation of discussion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altLang="en-US" dirty="0"/>
              <a:t>educational objective stated / achieved?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altLang="en-US" dirty="0"/>
              <a:t>equitable student participation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altLang="en-US" dirty="0"/>
              <a:t>quality of student responses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altLang="en-US" dirty="0"/>
              <a:t>students answer the questions</a:t>
            </a: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altLang="en-US" dirty="0"/>
              <a:t>question types / skills</a:t>
            </a:r>
          </a:p>
          <a:p>
            <a:r>
              <a:rPr lang="en-US" altLang="en-US" dirty="0"/>
              <a:t>Uses an even-numbered scoring scale.</a:t>
            </a:r>
          </a:p>
          <a:p>
            <a:r>
              <a:rPr lang="en-US" altLang="en-US" dirty="0"/>
              <a:t>Characterize quality performance from good to poor.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432</Words>
  <Application>Microsoft Macintosh PowerPoint</Application>
  <PresentationFormat>On-screen Show (16:9)</PresentationFormat>
  <Paragraphs>90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Schoolbook</vt:lpstr>
      <vt:lpstr>Courier New</vt:lpstr>
      <vt:lpstr>Blank Presentation</vt:lpstr>
      <vt:lpstr>Classroom Conversation</vt:lpstr>
      <vt:lpstr>Preparing for Successful Discussions</vt:lpstr>
      <vt:lpstr>Sample of discussion plan from Tuesday night…</vt:lpstr>
      <vt:lpstr>Common-Sense Rules</vt:lpstr>
      <vt:lpstr>Benefits &amp; Drawbacks</vt:lpstr>
      <vt:lpstr>A Rubric for Evaluating Discussions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Conversation</dc:title>
  <dc:creator>Physics Department</dc:creator>
  <cp:lastModifiedBy>Wenning, Carl</cp:lastModifiedBy>
  <cp:revision>13</cp:revision>
  <dcterms:created xsi:type="dcterms:W3CDTF">2001-02-12T20:58:38Z</dcterms:created>
  <dcterms:modified xsi:type="dcterms:W3CDTF">2022-01-27T20:02:02Z</dcterms:modified>
</cp:coreProperties>
</file>