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6" r:id="rId11"/>
    <p:sldId id="268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52"/>
  </p:normalViewPr>
  <p:slideViewPr>
    <p:cSldViewPr>
      <p:cViewPr varScale="1">
        <p:scale>
          <a:sx n="146" d="100"/>
          <a:sy n="146" d="100"/>
        </p:scale>
        <p:origin x="176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B432E-F813-4155-8EB8-2886FDF24B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628A7AB7-D522-4404-B50F-E2786B1310A0}">
      <dgm:prSet/>
      <dgm:spPr/>
      <dgm:t>
        <a:bodyPr/>
        <a:lstStyle/>
        <a:p>
          <a:r>
            <a:rPr lang="en-US"/>
            <a:t>"the action of a person who teaches; the profession of a teacher”</a:t>
          </a:r>
        </a:p>
      </dgm:t>
    </dgm:pt>
    <dgm:pt modelId="{AE12E743-2442-4EB4-A743-A4A35F61EC6C}" type="parTrans" cxnId="{BE5835CF-AABD-4ADA-80DF-C7E1CC3D70F4}">
      <dgm:prSet/>
      <dgm:spPr/>
      <dgm:t>
        <a:bodyPr/>
        <a:lstStyle/>
        <a:p>
          <a:endParaRPr lang="en-US"/>
        </a:p>
      </dgm:t>
    </dgm:pt>
    <dgm:pt modelId="{CED78C21-25E3-4670-BEC5-E7E492802000}" type="sibTrans" cxnId="{BE5835CF-AABD-4ADA-80DF-C7E1CC3D70F4}">
      <dgm:prSet/>
      <dgm:spPr/>
      <dgm:t>
        <a:bodyPr/>
        <a:lstStyle/>
        <a:p>
          <a:endParaRPr lang="en-US"/>
        </a:p>
      </dgm:t>
    </dgm:pt>
    <dgm:pt modelId="{9A753B16-6F85-438B-8957-F1EB63FFF950}">
      <dgm:prSet/>
      <dgm:spPr/>
      <dgm:t>
        <a:bodyPr/>
        <a:lstStyle/>
        <a:p>
          <a:r>
            <a:rPr lang="en-US"/>
            <a:t>"teaching is imparting knowledge or skill"</a:t>
          </a:r>
        </a:p>
      </dgm:t>
    </dgm:pt>
    <dgm:pt modelId="{0FD92F80-D1C0-4EC4-93C2-3D23D045811D}" type="parTrans" cxnId="{24B6BE5C-B497-4224-BFC4-CDF0F30368F7}">
      <dgm:prSet/>
      <dgm:spPr/>
      <dgm:t>
        <a:bodyPr/>
        <a:lstStyle/>
        <a:p>
          <a:endParaRPr lang="en-US"/>
        </a:p>
      </dgm:t>
    </dgm:pt>
    <dgm:pt modelId="{6CF02728-7796-4703-8B1F-5B23C537A776}" type="sibTrans" cxnId="{24B6BE5C-B497-4224-BFC4-CDF0F30368F7}">
      <dgm:prSet/>
      <dgm:spPr/>
      <dgm:t>
        <a:bodyPr/>
        <a:lstStyle/>
        <a:p>
          <a:endParaRPr lang="en-US"/>
        </a:p>
      </dgm:t>
    </dgm:pt>
    <dgm:pt modelId="{5B768C33-349A-46F0-9A9E-8638DAABAE43}" type="pres">
      <dgm:prSet presAssocID="{9D1B432E-F813-4155-8EB8-2886FDF24B0E}" presName="root" presStyleCnt="0">
        <dgm:presLayoutVars>
          <dgm:dir/>
          <dgm:resizeHandles val="exact"/>
        </dgm:presLayoutVars>
      </dgm:prSet>
      <dgm:spPr/>
    </dgm:pt>
    <dgm:pt modelId="{EA7211AA-F71E-477D-B799-A928C064E14E}" type="pres">
      <dgm:prSet presAssocID="{628A7AB7-D522-4404-B50F-E2786B1310A0}" presName="compNode" presStyleCnt="0"/>
      <dgm:spPr/>
    </dgm:pt>
    <dgm:pt modelId="{70655C38-8F38-4DA2-B59F-A325FD5D8AA8}" type="pres">
      <dgm:prSet presAssocID="{628A7AB7-D522-4404-B50F-E2786B1310A0}" presName="bgRect" presStyleLbl="bgShp" presStyleIdx="0" presStyleCnt="2"/>
      <dgm:spPr/>
    </dgm:pt>
    <dgm:pt modelId="{5D0D4F33-DDE6-41BA-93E3-A64268DCD1A6}" type="pres">
      <dgm:prSet presAssocID="{628A7AB7-D522-4404-B50F-E2786B1310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244FC97B-B1B2-4140-98EA-9A6AD12F3974}" type="pres">
      <dgm:prSet presAssocID="{628A7AB7-D522-4404-B50F-E2786B1310A0}" presName="spaceRect" presStyleCnt="0"/>
      <dgm:spPr/>
    </dgm:pt>
    <dgm:pt modelId="{E8F9F223-A6C0-42B7-8719-B5F238FB320D}" type="pres">
      <dgm:prSet presAssocID="{628A7AB7-D522-4404-B50F-E2786B1310A0}" presName="parTx" presStyleLbl="revTx" presStyleIdx="0" presStyleCnt="2">
        <dgm:presLayoutVars>
          <dgm:chMax val="0"/>
          <dgm:chPref val="0"/>
        </dgm:presLayoutVars>
      </dgm:prSet>
      <dgm:spPr/>
    </dgm:pt>
    <dgm:pt modelId="{DA9B4AA1-0063-4010-A9BB-EF50D85E8F0C}" type="pres">
      <dgm:prSet presAssocID="{CED78C21-25E3-4670-BEC5-E7E492802000}" presName="sibTrans" presStyleCnt="0"/>
      <dgm:spPr/>
    </dgm:pt>
    <dgm:pt modelId="{D756D522-53DC-4631-B77F-FCBE6AFFA35B}" type="pres">
      <dgm:prSet presAssocID="{9A753B16-6F85-438B-8957-F1EB63FFF950}" presName="compNode" presStyleCnt="0"/>
      <dgm:spPr/>
    </dgm:pt>
    <dgm:pt modelId="{08102C7F-4F12-4372-9886-D8FBF64263AC}" type="pres">
      <dgm:prSet presAssocID="{9A753B16-6F85-438B-8957-F1EB63FFF950}" presName="bgRect" presStyleLbl="bgShp" presStyleIdx="1" presStyleCnt="2"/>
      <dgm:spPr/>
    </dgm:pt>
    <dgm:pt modelId="{22D9F57A-1653-47B6-A251-7092CB191B09}" type="pres">
      <dgm:prSet presAssocID="{9A753B16-6F85-438B-8957-F1EB63FFF95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A970B33-EFBE-4FEE-A7FB-AF292E83195B}" type="pres">
      <dgm:prSet presAssocID="{9A753B16-6F85-438B-8957-F1EB63FFF950}" presName="spaceRect" presStyleCnt="0"/>
      <dgm:spPr/>
    </dgm:pt>
    <dgm:pt modelId="{E5D43ADC-3C93-4559-A972-600FDCFA768A}" type="pres">
      <dgm:prSet presAssocID="{9A753B16-6F85-438B-8957-F1EB63FFF95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E458B09-1478-4919-9111-A9D3EFA0AF96}" type="presOf" srcId="{9D1B432E-F813-4155-8EB8-2886FDF24B0E}" destId="{5B768C33-349A-46F0-9A9E-8638DAABAE43}" srcOrd="0" destOrd="0" presId="urn:microsoft.com/office/officeart/2018/2/layout/IconVerticalSolidList"/>
    <dgm:cxn modelId="{24B6BE5C-B497-4224-BFC4-CDF0F30368F7}" srcId="{9D1B432E-F813-4155-8EB8-2886FDF24B0E}" destId="{9A753B16-6F85-438B-8957-F1EB63FFF950}" srcOrd="1" destOrd="0" parTransId="{0FD92F80-D1C0-4EC4-93C2-3D23D045811D}" sibTransId="{6CF02728-7796-4703-8B1F-5B23C537A776}"/>
    <dgm:cxn modelId="{CEA6F4A5-1714-44EF-B24E-F40933B877F6}" type="presOf" srcId="{628A7AB7-D522-4404-B50F-E2786B1310A0}" destId="{E8F9F223-A6C0-42B7-8719-B5F238FB320D}" srcOrd="0" destOrd="0" presId="urn:microsoft.com/office/officeart/2018/2/layout/IconVerticalSolidList"/>
    <dgm:cxn modelId="{BE5835CF-AABD-4ADA-80DF-C7E1CC3D70F4}" srcId="{9D1B432E-F813-4155-8EB8-2886FDF24B0E}" destId="{628A7AB7-D522-4404-B50F-E2786B1310A0}" srcOrd="0" destOrd="0" parTransId="{AE12E743-2442-4EB4-A743-A4A35F61EC6C}" sibTransId="{CED78C21-25E3-4670-BEC5-E7E492802000}"/>
    <dgm:cxn modelId="{61777BF3-B42F-421B-85DA-2888A2F664E8}" type="presOf" srcId="{9A753B16-6F85-438B-8957-F1EB63FFF950}" destId="{E5D43ADC-3C93-4559-A972-600FDCFA768A}" srcOrd="0" destOrd="0" presId="urn:microsoft.com/office/officeart/2018/2/layout/IconVerticalSolidList"/>
    <dgm:cxn modelId="{2C39D991-EA91-44B6-893E-E7DA9F7254C3}" type="presParOf" srcId="{5B768C33-349A-46F0-9A9E-8638DAABAE43}" destId="{EA7211AA-F71E-477D-B799-A928C064E14E}" srcOrd="0" destOrd="0" presId="urn:microsoft.com/office/officeart/2018/2/layout/IconVerticalSolidList"/>
    <dgm:cxn modelId="{0E57C244-1E43-4980-9FB9-8741A070CDCB}" type="presParOf" srcId="{EA7211AA-F71E-477D-B799-A928C064E14E}" destId="{70655C38-8F38-4DA2-B59F-A325FD5D8AA8}" srcOrd="0" destOrd="0" presId="urn:microsoft.com/office/officeart/2018/2/layout/IconVerticalSolidList"/>
    <dgm:cxn modelId="{24ABDCC5-620A-4139-8E1C-F5FCB21FFEA5}" type="presParOf" srcId="{EA7211AA-F71E-477D-B799-A928C064E14E}" destId="{5D0D4F33-DDE6-41BA-93E3-A64268DCD1A6}" srcOrd="1" destOrd="0" presId="urn:microsoft.com/office/officeart/2018/2/layout/IconVerticalSolidList"/>
    <dgm:cxn modelId="{D24C6821-780B-488E-96BD-AD8223921819}" type="presParOf" srcId="{EA7211AA-F71E-477D-B799-A928C064E14E}" destId="{244FC97B-B1B2-4140-98EA-9A6AD12F3974}" srcOrd="2" destOrd="0" presId="urn:microsoft.com/office/officeart/2018/2/layout/IconVerticalSolidList"/>
    <dgm:cxn modelId="{799EE2E2-DCBE-47F5-A7D8-2939CE41D9B6}" type="presParOf" srcId="{EA7211AA-F71E-477D-B799-A928C064E14E}" destId="{E8F9F223-A6C0-42B7-8719-B5F238FB320D}" srcOrd="3" destOrd="0" presId="urn:microsoft.com/office/officeart/2018/2/layout/IconVerticalSolidList"/>
    <dgm:cxn modelId="{6F3BCFCB-A9A0-490C-B6ED-CEB128798B02}" type="presParOf" srcId="{5B768C33-349A-46F0-9A9E-8638DAABAE43}" destId="{DA9B4AA1-0063-4010-A9BB-EF50D85E8F0C}" srcOrd="1" destOrd="0" presId="urn:microsoft.com/office/officeart/2018/2/layout/IconVerticalSolidList"/>
    <dgm:cxn modelId="{699FD036-578B-4B50-AFA4-856EEBB118C0}" type="presParOf" srcId="{5B768C33-349A-46F0-9A9E-8638DAABAE43}" destId="{D756D522-53DC-4631-B77F-FCBE6AFFA35B}" srcOrd="2" destOrd="0" presId="urn:microsoft.com/office/officeart/2018/2/layout/IconVerticalSolidList"/>
    <dgm:cxn modelId="{A70ACB1A-4607-4577-8237-5DCF4B3E583F}" type="presParOf" srcId="{D756D522-53DC-4631-B77F-FCBE6AFFA35B}" destId="{08102C7F-4F12-4372-9886-D8FBF64263AC}" srcOrd="0" destOrd="0" presId="urn:microsoft.com/office/officeart/2018/2/layout/IconVerticalSolidList"/>
    <dgm:cxn modelId="{AD114398-1E5C-4BF8-8250-E9674388DEA7}" type="presParOf" srcId="{D756D522-53DC-4631-B77F-FCBE6AFFA35B}" destId="{22D9F57A-1653-47B6-A251-7092CB191B09}" srcOrd="1" destOrd="0" presId="urn:microsoft.com/office/officeart/2018/2/layout/IconVerticalSolidList"/>
    <dgm:cxn modelId="{3D1FC42E-CB20-4915-A662-F9D28CDF60EC}" type="presParOf" srcId="{D756D522-53DC-4631-B77F-FCBE6AFFA35B}" destId="{8A970B33-EFBE-4FEE-A7FB-AF292E83195B}" srcOrd="2" destOrd="0" presId="urn:microsoft.com/office/officeart/2018/2/layout/IconVerticalSolidList"/>
    <dgm:cxn modelId="{BE0F58C6-DE9D-41DD-9E1A-AED732DE6BD7}" type="presParOf" srcId="{D756D522-53DC-4631-B77F-FCBE6AFFA35B}" destId="{E5D43ADC-3C93-4559-A972-600FDCFA76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184953-1C71-4D24-AE1B-E0374BDDD9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3D0A3A8-8861-42F1-B7E0-E65C2934E9BA}">
      <dgm:prSet/>
      <dgm:spPr/>
      <dgm:t>
        <a:bodyPr/>
        <a:lstStyle/>
        <a:p>
          <a:r>
            <a:rPr lang="en-US"/>
            <a:t>imparting -- </a:t>
          </a:r>
        </a:p>
      </dgm:t>
    </dgm:pt>
    <dgm:pt modelId="{D647E25C-23C7-4B39-84B3-4E412B8577A2}" type="parTrans" cxnId="{5930D60A-C2EC-4448-8A44-77CBE8554D1E}">
      <dgm:prSet/>
      <dgm:spPr/>
      <dgm:t>
        <a:bodyPr/>
        <a:lstStyle/>
        <a:p>
          <a:endParaRPr lang="en-US"/>
        </a:p>
      </dgm:t>
    </dgm:pt>
    <dgm:pt modelId="{BF2D19D2-0513-4FF3-9F3B-0D3CC8630FB0}" type="sibTrans" cxnId="{5930D60A-C2EC-4448-8A44-77CBE8554D1E}">
      <dgm:prSet/>
      <dgm:spPr/>
      <dgm:t>
        <a:bodyPr/>
        <a:lstStyle/>
        <a:p>
          <a:endParaRPr lang="en-US"/>
        </a:p>
      </dgm:t>
    </dgm:pt>
    <dgm:pt modelId="{AB5CF13D-94C0-41FB-B6C6-A66E023191AD}">
      <dgm:prSet/>
      <dgm:spPr/>
      <dgm:t>
        <a:bodyPr/>
        <a:lstStyle/>
        <a:p>
          <a:r>
            <a:rPr lang="en-US" dirty="0"/>
            <a:t>telling? conditioning? constructing?</a:t>
          </a:r>
        </a:p>
      </dgm:t>
    </dgm:pt>
    <dgm:pt modelId="{38FD33D6-3134-4D77-A674-45DCB547BF82}" type="parTrans" cxnId="{D7F373F4-11EF-4099-ADDB-CC26F98A610D}">
      <dgm:prSet/>
      <dgm:spPr/>
      <dgm:t>
        <a:bodyPr/>
        <a:lstStyle/>
        <a:p>
          <a:endParaRPr lang="en-US"/>
        </a:p>
      </dgm:t>
    </dgm:pt>
    <dgm:pt modelId="{6F759A5F-3582-46D2-9E89-9145589C4CCC}" type="sibTrans" cxnId="{D7F373F4-11EF-4099-ADDB-CC26F98A610D}">
      <dgm:prSet/>
      <dgm:spPr/>
      <dgm:t>
        <a:bodyPr/>
        <a:lstStyle/>
        <a:p>
          <a:endParaRPr lang="en-US"/>
        </a:p>
      </dgm:t>
    </dgm:pt>
    <dgm:pt modelId="{014E6A8A-6726-46B1-B8C7-51102503D4B4}">
      <dgm:prSet/>
      <dgm:spPr/>
      <dgm:t>
        <a:bodyPr/>
        <a:lstStyle/>
        <a:p>
          <a:r>
            <a:rPr lang="en-US"/>
            <a:t>knowledge -- </a:t>
          </a:r>
        </a:p>
      </dgm:t>
    </dgm:pt>
    <dgm:pt modelId="{31CEF68E-4614-4FAC-A8E8-B2C74B54C761}" type="parTrans" cxnId="{0D54B983-9F59-4E8A-B36D-2CCDA2802EBB}">
      <dgm:prSet/>
      <dgm:spPr/>
      <dgm:t>
        <a:bodyPr/>
        <a:lstStyle/>
        <a:p>
          <a:endParaRPr lang="en-US"/>
        </a:p>
      </dgm:t>
    </dgm:pt>
    <dgm:pt modelId="{734DBEB5-F3C8-4BD8-95AF-65E467AC8A25}" type="sibTrans" cxnId="{0D54B983-9F59-4E8A-B36D-2CCDA2802EBB}">
      <dgm:prSet/>
      <dgm:spPr/>
      <dgm:t>
        <a:bodyPr/>
        <a:lstStyle/>
        <a:p>
          <a:endParaRPr lang="en-US"/>
        </a:p>
      </dgm:t>
    </dgm:pt>
    <dgm:pt modelId="{AB30E472-B7BA-4F2C-B519-5E13E1E3D669}">
      <dgm:prSet/>
      <dgm:spPr/>
      <dgm:t>
        <a:bodyPr/>
        <a:lstStyle/>
        <a:p>
          <a:r>
            <a:rPr lang="en-US" dirty="0"/>
            <a:t>knowing? </a:t>
          </a:r>
        </a:p>
        <a:p>
          <a:r>
            <a:rPr lang="en-US" dirty="0"/>
            <a:t>believing? comprehending? understanding?</a:t>
          </a:r>
        </a:p>
      </dgm:t>
    </dgm:pt>
    <dgm:pt modelId="{BCA8AD18-8686-413D-ACE2-39EDCB99CF47}" type="parTrans" cxnId="{F77747BB-0AD7-4E67-96D8-7A9C5E162899}">
      <dgm:prSet/>
      <dgm:spPr/>
      <dgm:t>
        <a:bodyPr/>
        <a:lstStyle/>
        <a:p>
          <a:endParaRPr lang="en-US"/>
        </a:p>
      </dgm:t>
    </dgm:pt>
    <dgm:pt modelId="{7330CB26-8B0D-4CE7-850F-DA0681EB2AE3}" type="sibTrans" cxnId="{F77747BB-0AD7-4E67-96D8-7A9C5E162899}">
      <dgm:prSet/>
      <dgm:spPr/>
      <dgm:t>
        <a:bodyPr/>
        <a:lstStyle/>
        <a:p>
          <a:endParaRPr lang="en-US"/>
        </a:p>
      </dgm:t>
    </dgm:pt>
    <dgm:pt modelId="{490C0C0C-BDBC-4993-A8D0-9495B570549C}">
      <dgm:prSet/>
      <dgm:spPr/>
      <dgm:t>
        <a:bodyPr/>
        <a:lstStyle/>
        <a:p>
          <a:r>
            <a:rPr lang="en-US"/>
            <a:t>skill -- </a:t>
          </a:r>
        </a:p>
      </dgm:t>
    </dgm:pt>
    <dgm:pt modelId="{45DCA045-2384-43E6-9BC3-EBBDA249A1D8}" type="parTrans" cxnId="{BBC6779C-0436-4CA8-AD8A-7A770414E872}">
      <dgm:prSet/>
      <dgm:spPr/>
      <dgm:t>
        <a:bodyPr/>
        <a:lstStyle/>
        <a:p>
          <a:endParaRPr lang="en-US"/>
        </a:p>
      </dgm:t>
    </dgm:pt>
    <dgm:pt modelId="{F9A4706F-B147-4992-A847-486115A138BC}" type="sibTrans" cxnId="{BBC6779C-0436-4CA8-AD8A-7A770414E872}">
      <dgm:prSet/>
      <dgm:spPr/>
      <dgm:t>
        <a:bodyPr/>
        <a:lstStyle/>
        <a:p>
          <a:endParaRPr lang="en-US"/>
        </a:p>
      </dgm:t>
    </dgm:pt>
    <dgm:pt modelId="{C9DBE4A4-059C-4B11-A5A7-FB382815B98E}">
      <dgm:prSet/>
      <dgm:spPr/>
      <dgm:t>
        <a:bodyPr/>
        <a:lstStyle/>
        <a:p>
          <a:r>
            <a:rPr lang="en-US"/>
            <a:t>knowing that? (a bike is ridden </a:t>
          </a:r>
          <a:r>
            <a:rPr lang="en-US" i="1"/>
            <a:t>this way</a:t>
          </a:r>
          <a:r>
            <a:rPr lang="en-US"/>
            <a:t>)</a:t>
          </a:r>
        </a:p>
      </dgm:t>
    </dgm:pt>
    <dgm:pt modelId="{7240DC98-65CB-4580-877B-2DBC8DCCBDDE}" type="parTrans" cxnId="{0AB75C53-B65E-4818-B055-D0648A3FD40C}">
      <dgm:prSet/>
      <dgm:spPr/>
      <dgm:t>
        <a:bodyPr/>
        <a:lstStyle/>
        <a:p>
          <a:endParaRPr lang="en-US"/>
        </a:p>
      </dgm:t>
    </dgm:pt>
    <dgm:pt modelId="{2CC4701A-7115-4472-B241-1D814A351F04}" type="sibTrans" cxnId="{0AB75C53-B65E-4818-B055-D0648A3FD40C}">
      <dgm:prSet/>
      <dgm:spPr/>
      <dgm:t>
        <a:bodyPr/>
        <a:lstStyle/>
        <a:p>
          <a:endParaRPr lang="en-US"/>
        </a:p>
      </dgm:t>
    </dgm:pt>
    <dgm:pt modelId="{0200C603-9DA3-413C-A09F-DFC88F860C8D}">
      <dgm:prSet/>
      <dgm:spPr/>
      <dgm:t>
        <a:bodyPr/>
        <a:lstStyle/>
        <a:p>
          <a:r>
            <a:rPr lang="en-US" dirty="0"/>
            <a:t>knowing how? (to ride a bike)</a:t>
          </a:r>
        </a:p>
      </dgm:t>
    </dgm:pt>
    <dgm:pt modelId="{87E62AD0-9FC5-452C-84EF-CA35E02E9389}" type="parTrans" cxnId="{7398733A-FD6D-4CE7-83A3-E5E5BCB7CBC4}">
      <dgm:prSet/>
      <dgm:spPr/>
      <dgm:t>
        <a:bodyPr/>
        <a:lstStyle/>
        <a:p>
          <a:endParaRPr lang="en-US"/>
        </a:p>
      </dgm:t>
    </dgm:pt>
    <dgm:pt modelId="{30F58716-DBE2-488A-85E0-736E701A5BB6}" type="sibTrans" cxnId="{7398733A-FD6D-4CE7-83A3-E5E5BCB7CBC4}">
      <dgm:prSet/>
      <dgm:spPr/>
      <dgm:t>
        <a:bodyPr/>
        <a:lstStyle/>
        <a:p>
          <a:endParaRPr lang="en-US"/>
        </a:p>
      </dgm:t>
    </dgm:pt>
    <dgm:pt modelId="{F217229C-59B5-4654-BC8C-65B2E68F32A7}">
      <dgm:prSet/>
      <dgm:spPr/>
      <dgm:t>
        <a:bodyPr/>
        <a:lstStyle/>
        <a:p>
          <a:r>
            <a:rPr lang="en-US" dirty="0"/>
            <a:t>knowing to? (when to ride a bike)</a:t>
          </a:r>
        </a:p>
      </dgm:t>
    </dgm:pt>
    <dgm:pt modelId="{2D418266-0B55-40D2-92E7-F978E4B9B48F}" type="parTrans" cxnId="{3392DED4-6490-41E2-8966-C176D3A24043}">
      <dgm:prSet/>
      <dgm:spPr/>
      <dgm:t>
        <a:bodyPr/>
        <a:lstStyle/>
        <a:p>
          <a:endParaRPr lang="en-US"/>
        </a:p>
      </dgm:t>
    </dgm:pt>
    <dgm:pt modelId="{A8B42AAB-9C18-4A5B-AA24-5D6B27937937}" type="sibTrans" cxnId="{3392DED4-6490-41E2-8966-C176D3A24043}">
      <dgm:prSet/>
      <dgm:spPr/>
      <dgm:t>
        <a:bodyPr/>
        <a:lstStyle/>
        <a:p>
          <a:endParaRPr lang="en-US"/>
        </a:p>
      </dgm:t>
    </dgm:pt>
    <dgm:pt modelId="{1499D3B7-357F-4998-95C3-61649EBEB111}" type="pres">
      <dgm:prSet presAssocID="{E1184953-1C71-4D24-AE1B-E0374BDDD908}" presName="root" presStyleCnt="0">
        <dgm:presLayoutVars>
          <dgm:dir/>
          <dgm:resizeHandles val="exact"/>
        </dgm:presLayoutVars>
      </dgm:prSet>
      <dgm:spPr/>
    </dgm:pt>
    <dgm:pt modelId="{CAEFD123-1C01-464A-8AA0-99FE5C717942}" type="pres">
      <dgm:prSet presAssocID="{F3D0A3A8-8861-42F1-B7E0-E65C2934E9BA}" presName="compNode" presStyleCnt="0"/>
      <dgm:spPr/>
    </dgm:pt>
    <dgm:pt modelId="{B12E6E15-A960-42BB-B4B2-488ABAF3FC87}" type="pres">
      <dgm:prSet presAssocID="{F3D0A3A8-8861-42F1-B7E0-E65C2934E9BA}" presName="bgRect" presStyleLbl="bgShp" presStyleIdx="0" presStyleCnt="3"/>
      <dgm:spPr/>
    </dgm:pt>
    <dgm:pt modelId="{A3B91224-1545-46B1-BF12-268C00EF5374}" type="pres">
      <dgm:prSet presAssocID="{F3D0A3A8-8861-42F1-B7E0-E65C2934E9B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18709942-1C9B-410A-9C87-47BAA13EAF1A}" type="pres">
      <dgm:prSet presAssocID="{F3D0A3A8-8861-42F1-B7E0-E65C2934E9BA}" presName="spaceRect" presStyleCnt="0"/>
      <dgm:spPr/>
    </dgm:pt>
    <dgm:pt modelId="{96763576-CC6B-4B3F-B901-29036426A49C}" type="pres">
      <dgm:prSet presAssocID="{F3D0A3A8-8861-42F1-B7E0-E65C2934E9BA}" presName="parTx" presStyleLbl="revTx" presStyleIdx="0" presStyleCnt="6">
        <dgm:presLayoutVars>
          <dgm:chMax val="0"/>
          <dgm:chPref val="0"/>
        </dgm:presLayoutVars>
      </dgm:prSet>
      <dgm:spPr/>
    </dgm:pt>
    <dgm:pt modelId="{4134012E-AED2-49AA-8C55-3BDCB1B1FDB7}" type="pres">
      <dgm:prSet presAssocID="{F3D0A3A8-8861-42F1-B7E0-E65C2934E9BA}" presName="desTx" presStyleLbl="revTx" presStyleIdx="1" presStyleCnt="6" custScaleX="117533">
        <dgm:presLayoutVars/>
      </dgm:prSet>
      <dgm:spPr/>
    </dgm:pt>
    <dgm:pt modelId="{50890C14-8B89-4C10-A057-DA77E0E35E2C}" type="pres">
      <dgm:prSet presAssocID="{BF2D19D2-0513-4FF3-9F3B-0D3CC8630FB0}" presName="sibTrans" presStyleCnt="0"/>
      <dgm:spPr/>
    </dgm:pt>
    <dgm:pt modelId="{2A9276F1-D814-41A6-80F1-8532C23738C7}" type="pres">
      <dgm:prSet presAssocID="{014E6A8A-6726-46B1-B8C7-51102503D4B4}" presName="compNode" presStyleCnt="0"/>
      <dgm:spPr/>
    </dgm:pt>
    <dgm:pt modelId="{CAA5C4A9-557C-4538-9BCC-C5EE6B632D69}" type="pres">
      <dgm:prSet presAssocID="{014E6A8A-6726-46B1-B8C7-51102503D4B4}" presName="bgRect" presStyleLbl="bgShp" presStyleIdx="1" presStyleCnt="3"/>
      <dgm:spPr/>
    </dgm:pt>
    <dgm:pt modelId="{F3DFFBFB-BDFE-4F8A-9478-38FF613A2E23}" type="pres">
      <dgm:prSet presAssocID="{014E6A8A-6726-46B1-B8C7-51102503D4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D0903E7C-D28A-41A9-8554-3A37EA0D7DB1}" type="pres">
      <dgm:prSet presAssocID="{014E6A8A-6726-46B1-B8C7-51102503D4B4}" presName="spaceRect" presStyleCnt="0"/>
      <dgm:spPr/>
    </dgm:pt>
    <dgm:pt modelId="{1734D4FE-7CBC-4805-8185-DB2EADBCEA03}" type="pres">
      <dgm:prSet presAssocID="{014E6A8A-6726-46B1-B8C7-51102503D4B4}" presName="parTx" presStyleLbl="revTx" presStyleIdx="2" presStyleCnt="6">
        <dgm:presLayoutVars>
          <dgm:chMax val="0"/>
          <dgm:chPref val="0"/>
        </dgm:presLayoutVars>
      </dgm:prSet>
      <dgm:spPr/>
    </dgm:pt>
    <dgm:pt modelId="{3A20A8B4-83B3-4B80-9D9E-27246E4C82F6}" type="pres">
      <dgm:prSet presAssocID="{014E6A8A-6726-46B1-B8C7-51102503D4B4}" presName="desTx" presStyleLbl="revTx" presStyleIdx="3" presStyleCnt="6" custScaleX="130115">
        <dgm:presLayoutVars/>
      </dgm:prSet>
      <dgm:spPr/>
    </dgm:pt>
    <dgm:pt modelId="{3D5386FA-40A5-455B-AE91-C3595CACE04A}" type="pres">
      <dgm:prSet presAssocID="{734DBEB5-F3C8-4BD8-95AF-65E467AC8A25}" presName="sibTrans" presStyleCnt="0"/>
      <dgm:spPr/>
    </dgm:pt>
    <dgm:pt modelId="{594A3810-B1D4-4239-B35D-F37E1D6D1F59}" type="pres">
      <dgm:prSet presAssocID="{490C0C0C-BDBC-4993-A8D0-9495B570549C}" presName="compNode" presStyleCnt="0"/>
      <dgm:spPr/>
    </dgm:pt>
    <dgm:pt modelId="{07BB4D1C-A8CB-4C93-B966-641353E495D0}" type="pres">
      <dgm:prSet presAssocID="{490C0C0C-BDBC-4993-A8D0-9495B570549C}" presName="bgRect" presStyleLbl="bgShp" presStyleIdx="2" presStyleCnt="3"/>
      <dgm:spPr/>
    </dgm:pt>
    <dgm:pt modelId="{3B96C335-5853-4189-81CB-EFC720C5E91A}" type="pres">
      <dgm:prSet presAssocID="{490C0C0C-BDBC-4993-A8D0-9495B57054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9592E88B-ECFA-4896-8855-B42829A9905F}" type="pres">
      <dgm:prSet presAssocID="{490C0C0C-BDBC-4993-A8D0-9495B570549C}" presName="spaceRect" presStyleCnt="0"/>
      <dgm:spPr/>
    </dgm:pt>
    <dgm:pt modelId="{B1A59012-EDD6-4B30-9044-79AABE0CB9C4}" type="pres">
      <dgm:prSet presAssocID="{490C0C0C-BDBC-4993-A8D0-9495B570549C}" presName="parTx" presStyleLbl="revTx" presStyleIdx="4" presStyleCnt="6">
        <dgm:presLayoutVars>
          <dgm:chMax val="0"/>
          <dgm:chPref val="0"/>
        </dgm:presLayoutVars>
      </dgm:prSet>
      <dgm:spPr/>
    </dgm:pt>
    <dgm:pt modelId="{2ABA14E1-9DCB-4726-A2AC-EC2B42924792}" type="pres">
      <dgm:prSet presAssocID="{490C0C0C-BDBC-4993-A8D0-9495B570549C}" presName="desTx" presStyleLbl="revTx" presStyleIdx="5" presStyleCnt="6" custScaleX="210533" custLinFactNeighborX="-48206" custLinFactNeighborY="352">
        <dgm:presLayoutVars/>
      </dgm:prSet>
      <dgm:spPr/>
    </dgm:pt>
  </dgm:ptLst>
  <dgm:cxnLst>
    <dgm:cxn modelId="{04DD3700-AB18-4CE5-B020-236997855B68}" type="presOf" srcId="{C9DBE4A4-059C-4B11-A5A7-FB382815B98E}" destId="{2ABA14E1-9DCB-4726-A2AC-EC2B42924792}" srcOrd="0" destOrd="0" presId="urn:microsoft.com/office/officeart/2018/2/layout/IconVerticalSolidList"/>
    <dgm:cxn modelId="{5930D60A-C2EC-4448-8A44-77CBE8554D1E}" srcId="{E1184953-1C71-4D24-AE1B-E0374BDDD908}" destId="{F3D0A3A8-8861-42F1-B7E0-E65C2934E9BA}" srcOrd="0" destOrd="0" parTransId="{D647E25C-23C7-4B39-84B3-4E412B8577A2}" sibTransId="{BF2D19D2-0513-4FF3-9F3B-0D3CC8630FB0}"/>
    <dgm:cxn modelId="{4FD8D836-D2B5-4755-BC0A-665098E96426}" type="presOf" srcId="{AB5CF13D-94C0-41FB-B6C6-A66E023191AD}" destId="{4134012E-AED2-49AA-8C55-3BDCB1B1FDB7}" srcOrd="0" destOrd="0" presId="urn:microsoft.com/office/officeart/2018/2/layout/IconVerticalSolidList"/>
    <dgm:cxn modelId="{7398733A-FD6D-4CE7-83A3-E5E5BCB7CBC4}" srcId="{490C0C0C-BDBC-4993-A8D0-9495B570549C}" destId="{0200C603-9DA3-413C-A09F-DFC88F860C8D}" srcOrd="1" destOrd="0" parTransId="{87E62AD0-9FC5-452C-84EF-CA35E02E9389}" sibTransId="{30F58716-DBE2-488A-85E0-736E701A5BB6}"/>
    <dgm:cxn modelId="{3E9D5D44-9E5C-4B2E-929E-86150B69B7C2}" type="presOf" srcId="{F3D0A3A8-8861-42F1-B7E0-E65C2934E9BA}" destId="{96763576-CC6B-4B3F-B901-29036426A49C}" srcOrd="0" destOrd="0" presId="urn:microsoft.com/office/officeart/2018/2/layout/IconVerticalSolidList"/>
    <dgm:cxn modelId="{144AB251-F788-4566-9745-75DD5845DC57}" type="presOf" srcId="{AB30E472-B7BA-4F2C-B519-5E13E1E3D669}" destId="{3A20A8B4-83B3-4B80-9D9E-27246E4C82F6}" srcOrd="0" destOrd="0" presId="urn:microsoft.com/office/officeart/2018/2/layout/IconVerticalSolidList"/>
    <dgm:cxn modelId="{0AB75C53-B65E-4818-B055-D0648A3FD40C}" srcId="{490C0C0C-BDBC-4993-A8D0-9495B570549C}" destId="{C9DBE4A4-059C-4B11-A5A7-FB382815B98E}" srcOrd="0" destOrd="0" parTransId="{7240DC98-65CB-4580-877B-2DBC8DCCBDDE}" sibTransId="{2CC4701A-7115-4472-B241-1D814A351F04}"/>
    <dgm:cxn modelId="{0D54B983-9F59-4E8A-B36D-2CCDA2802EBB}" srcId="{E1184953-1C71-4D24-AE1B-E0374BDDD908}" destId="{014E6A8A-6726-46B1-B8C7-51102503D4B4}" srcOrd="1" destOrd="0" parTransId="{31CEF68E-4614-4FAC-A8E8-B2C74B54C761}" sibTransId="{734DBEB5-F3C8-4BD8-95AF-65E467AC8A25}"/>
    <dgm:cxn modelId="{BBC6779C-0436-4CA8-AD8A-7A770414E872}" srcId="{E1184953-1C71-4D24-AE1B-E0374BDDD908}" destId="{490C0C0C-BDBC-4993-A8D0-9495B570549C}" srcOrd="2" destOrd="0" parTransId="{45DCA045-2384-43E6-9BC3-EBBDA249A1D8}" sibTransId="{F9A4706F-B147-4992-A847-486115A138BC}"/>
    <dgm:cxn modelId="{7E0426AD-A034-4842-8F19-AB3F027147B0}" type="presOf" srcId="{490C0C0C-BDBC-4993-A8D0-9495B570549C}" destId="{B1A59012-EDD6-4B30-9044-79AABE0CB9C4}" srcOrd="0" destOrd="0" presId="urn:microsoft.com/office/officeart/2018/2/layout/IconVerticalSolidList"/>
    <dgm:cxn modelId="{811200AE-E7B5-47DE-855C-16A4B229650C}" type="presOf" srcId="{0200C603-9DA3-413C-A09F-DFC88F860C8D}" destId="{2ABA14E1-9DCB-4726-A2AC-EC2B42924792}" srcOrd="0" destOrd="1" presId="urn:microsoft.com/office/officeart/2018/2/layout/IconVerticalSolidList"/>
    <dgm:cxn modelId="{2E944CB3-D08F-4582-A171-82FAC5632FB1}" type="presOf" srcId="{014E6A8A-6726-46B1-B8C7-51102503D4B4}" destId="{1734D4FE-7CBC-4805-8185-DB2EADBCEA03}" srcOrd="0" destOrd="0" presId="urn:microsoft.com/office/officeart/2018/2/layout/IconVerticalSolidList"/>
    <dgm:cxn modelId="{F77747BB-0AD7-4E67-96D8-7A9C5E162899}" srcId="{014E6A8A-6726-46B1-B8C7-51102503D4B4}" destId="{AB30E472-B7BA-4F2C-B519-5E13E1E3D669}" srcOrd="0" destOrd="0" parTransId="{BCA8AD18-8686-413D-ACE2-39EDCB99CF47}" sibTransId="{7330CB26-8B0D-4CE7-850F-DA0681EB2AE3}"/>
    <dgm:cxn modelId="{3392DED4-6490-41E2-8966-C176D3A24043}" srcId="{490C0C0C-BDBC-4993-A8D0-9495B570549C}" destId="{F217229C-59B5-4654-BC8C-65B2E68F32A7}" srcOrd="2" destOrd="0" parTransId="{2D418266-0B55-40D2-92E7-F978E4B9B48F}" sibTransId="{A8B42AAB-9C18-4A5B-AA24-5D6B27937937}"/>
    <dgm:cxn modelId="{5D4061D9-0897-4159-BFFF-1BC2893F5A0C}" type="presOf" srcId="{E1184953-1C71-4D24-AE1B-E0374BDDD908}" destId="{1499D3B7-357F-4998-95C3-61649EBEB111}" srcOrd="0" destOrd="0" presId="urn:microsoft.com/office/officeart/2018/2/layout/IconVerticalSolidList"/>
    <dgm:cxn modelId="{E7573FE0-FADD-44FD-B9F8-C1AA9835C6A7}" type="presOf" srcId="{F217229C-59B5-4654-BC8C-65B2E68F32A7}" destId="{2ABA14E1-9DCB-4726-A2AC-EC2B42924792}" srcOrd="0" destOrd="2" presId="urn:microsoft.com/office/officeart/2018/2/layout/IconVerticalSolidList"/>
    <dgm:cxn modelId="{D7F373F4-11EF-4099-ADDB-CC26F98A610D}" srcId="{F3D0A3A8-8861-42F1-B7E0-E65C2934E9BA}" destId="{AB5CF13D-94C0-41FB-B6C6-A66E023191AD}" srcOrd="0" destOrd="0" parTransId="{38FD33D6-3134-4D77-A674-45DCB547BF82}" sibTransId="{6F759A5F-3582-46D2-9E89-9145589C4CCC}"/>
    <dgm:cxn modelId="{58446401-81A5-4335-966A-7BB13B0EB05A}" type="presParOf" srcId="{1499D3B7-357F-4998-95C3-61649EBEB111}" destId="{CAEFD123-1C01-464A-8AA0-99FE5C717942}" srcOrd="0" destOrd="0" presId="urn:microsoft.com/office/officeart/2018/2/layout/IconVerticalSolidList"/>
    <dgm:cxn modelId="{3AF0D211-89C4-4FB5-93A1-068EECDDDC80}" type="presParOf" srcId="{CAEFD123-1C01-464A-8AA0-99FE5C717942}" destId="{B12E6E15-A960-42BB-B4B2-488ABAF3FC87}" srcOrd="0" destOrd="0" presId="urn:microsoft.com/office/officeart/2018/2/layout/IconVerticalSolidList"/>
    <dgm:cxn modelId="{02E92C1F-4DBB-408E-9124-E0CA7F02EF51}" type="presParOf" srcId="{CAEFD123-1C01-464A-8AA0-99FE5C717942}" destId="{A3B91224-1545-46B1-BF12-268C00EF5374}" srcOrd="1" destOrd="0" presId="urn:microsoft.com/office/officeart/2018/2/layout/IconVerticalSolidList"/>
    <dgm:cxn modelId="{082CC4D5-E0BB-4B34-A4E2-E2847081B262}" type="presParOf" srcId="{CAEFD123-1C01-464A-8AA0-99FE5C717942}" destId="{18709942-1C9B-410A-9C87-47BAA13EAF1A}" srcOrd="2" destOrd="0" presId="urn:microsoft.com/office/officeart/2018/2/layout/IconVerticalSolidList"/>
    <dgm:cxn modelId="{A2B6EAE4-00C1-4586-B8E0-69E2381549DF}" type="presParOf" srcId="{CAEFD123-1C01-464A-8AA0-99FE5C717942}" destId="{96763576-CC6B-4B3F-B901-29036426A49C}" srcOrd="3" destOrd="0" presId="urn:microsoft.com/office/officeart/2018/2/layout/IconVerticalSolidList"/>
    <dgm:cxn modelId="{B55F3B19-9624-491C-BDD0-155613AA7934}" type="presParOf" srcId="{CAEFD123-1C01-464A-8AA0-99FE5C717942}" destId="{4134012E-AED2-49AA-8C55-3BDCB1B1FDB7}" srcOrd="4" destOrd="0" presId="urn:microsoft.com/office/officeart/2018/2/layout/IconVerticalSolidList"/>
    <dgm:cxn modelId="{11538DF8-4EC2-4295-B395-44B87344C7B8}" type="presParOf" srcId="{1499D3B7-357F-4998-95C3-61649EBEB111}" destId="{50890C14-8B89-4C10-A057-DA77E0E35E2C}" srcOrd="1" destOrd="0" presId="urn:microsoft.com/office/officeart/2018/2/layout/IconVerticalSolidList"/>
    <dgm:cxn modelId="{02DB4302-37F6-4FD4-83F7-6D9703886BED}" type="presParOf" srcId="{1499D3B7-357F-4998-95C3-61649EBEB111}" destId="{2A9276F1-D814-41A6-80F1-8532C23738C7}" srcOrd="2" destOrd="0" presId="urn:microsoft.com/office/officeart/2018/2/layout/IconVerticalSolidList"/>
    <dgm:cxn modelId="{ECFA6263-D582-4951-9F1E-FD6D4E0CBD24}" type="presParOf" srcId="{2A9276F1-D814-41A6-80F1-8532C23738C7}" destId="{CAA5C4A9-557C-4538-9BCC-C5EE6B632D69}" srcOrd="0" destOrd="0" presId="urn:microsoft.com/office/officeart/2018/2/layout/IconVerticalSolidList"/>
    <dgm:cxn modelId="{FA96A026-2B5B-4139-BAAE-AD43A73A5B27}" type="presParOf" srcId="{2A9276F1-D814-41A6-80F1-8532C23738C7}" destId="{F3DFFBFB-BDFE-4F8A-9478-38FF613A2E23}" srcOrd="1" destOrd="0" presId="urn:microsoft.com/office/officeart/2018/2/layout/IconVerticalSolidList"/>
    <dgm:cxn modelId="{BAFE5DF4-F528-45C1-89E0-6535AFAB6962}" type="presParOf" srcId="{2A9276F1-D814-41A6-80F1-8532C23738C7}" destId="{D0903E7C-D28A-41A9-8554-3A37EA0D7DB1}" srcOrd="2" destOrd="0" presId="urn:microsoft.com/office/officeart/2018/2/layout/IconVerticalSolidList"/>
    <dgm:cxn modelId="{9E0CE22B-F556-4660-9E00-EA4725610B98}" type="presParOf" srcId="{2A9276F1-D814-41A6-80F1-8532C23738C7}" destId="{1734D4FE-7CBC-4805-8185-DB2EADBCEA03}" srcOrd="3" destOrd="0" presId="urn:microsoft.com/office/officeart/2018/2/layout/IconVerticalSolidList"/>
    <dgm:cxn modelId="{93A55409-14C9-434B-B12F-D9054764EF67}" type="presParOf" srcId="{2A9276F1-D814-41A6-80F1-8532C23738C7}" destId="{3A20A8B4-83B3-4B80-9D9E-27246E4C82F6}" srcOrd="4" destOrd="0" presId="urn:microsoft.com/office/officeart/2018/2/layout/IconVerticalSolidList"/>
    <dgm:cxn modelId="{581CB1C1-AF4F-4415-9EBD-B4DC2AC59572}" type="presParOf" srcId="{1499D3B7-357F-4998-95C3-61649EBEB111}" destId="{3D5386FA-40A5-455B-AE91-C3595CACE04A}" srcOrd="3" destOrd="0" presId="urn:microsoft.com/office/officeart/2018/2/layout/IconVerticalSolidList"/>
    <dgm:cxn modelId="{5455D4D1-8CC9-4ADA-B76B-5AEB1829F948}" type="presParOf" srcId="{1499D3B7-357F-4998-95C3-61649EBEB111}" destId="{594A3810-B1D4-4239-B35D-F37E1D6D1F59}" srcOrd="4" destOrd="0" presId="urn:microsoft.com/office/officeart/2018/2/layout/IconVerticalSolidList"/>
    <dgm:cxn modelId="{22294B20-51D3-4370-A809-B0EC8BA253C3}" type="presParOf" srcId="{594A3810-B1D4-4239-B35D-F37E1D6D1F59}" destId="{07BB4D1C-A8CB-4C93-B966-641353E495D0}" srcOrd="0" destOrd="0" presId="urn:microsoft.com/office/officeart/2018/2/layout/IconVerticalSolidList"/>
    <dgm:cxn modelId="{75E6FB7B-D62F-4255-A70E-A11E2EB0C1A3}" type="presParOf" srcId="{594A3810-B1D4-4239-B35D-F37E1D6D1F59}" destId="{3B96C335-5853-4189-81CB-EFC720C5E91A}" srcOrd="1" destOrd="0" presId="urn:microsoft.com/office/officeart/2018/2/layout/IconVerticalSolidList"/>
    <dgm:cxn modelId="{27882C05-4941-4868-B0C4-1C17A7993B64}" type="presParOf" srcId="{594A3810-B1D4-4239-B35D-F37E1D6D1F59}" destId="{9592E88B-ECFA-4896-8855-B42829A9905F}" srcOrd="2" destOrd="0" presId="urn:microsoft.com/office/officeart/2018/2/layout/IconVerticalSolidList"/>
    <dgm:cxn modelId="{AB3FF2A8-3258-457C-ABFC-FF12E6DABBB0}" type="presParOf" srcId="{594A3810-B1D4-4239-B35D-F37E1D6D1F59}" destId="{B1A59012-EDD6-4B30-9044-79AABE0CB9C4}" srcOrd="3" destOrd="0" presId="urn:microsoft.com/office/officeart/2018/2/layout/IconVerticalSolidList"/>
    <dgm:cxn modelId="{046D43CC-5B44-4C58-9B11-F7702D7BF0E6}" type="presParOf" srcId="{594A3810-B1D4-4239-B35D-F37E1D6D1F59}" destId="{2ABA14E1-9DCB-4726-A2AC-EC2B4292479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D89301-0432-4A6F-B134-E02AF33160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E3B553-633E-4272-9446-1FCAAC76B3BE}">
      <dgm:prSet/>
      <dgm:spPr/>
      <dgm:t>
        <a:bodyPr/>
        <a:lstStyle/>
        <a:p>
          <a:r>
            <a:rPr lang="en-US"/>
            <a:t>Teaching as Success </a:t>
          </a:r>
        </a:p>
      </dgm:t>
    </dgm:pt>
    <dgm:pt modelId="{B576B034-0F07-480F-B1F3-448B43ADC389}" type="parTrans" cxnId="{15A88E05-2D16-4E56-946C-29452D9D7DAE}">
      <dgm:prSet/>
      <dgm:spPr/>
      <dgm:t>
        <a:bodyPr/>
        <a:lstStyle/>
        <a:p>
          <a:endParaRPr lang="en-US"/>
        </a:p>
      </dgm:t>
    </dgm:pt>
    <dgm:pt modelId="{E4C9A44F-67C8-4488-BB88-3183ED3A98B0}" type="sibTrans" cxnId="{15A88E05-2D16-4E56-946C-29452D9D7DAE}">
      <dgm:prSet/>
      <dgm:spPr/>
      <dgm:t>
        <a:bodyPr/>
        <a:lstStyle/>
        <a:p>
          <a:endParaRPr lang="en-US"/>
        </a:p>
      </dgm:t>
    </dgm:pt>
    <dgm:pt modelId="{A73485CF-D432-4259-8205-A095A9C70C66}">
      <dgm:prSet/>
      <dgm:spPr/>
      <dgm:t>
        <a:bodyPr/>
        <a:lstStyle/>
        <a:p>
          <a:r>
            <a:rPr lang="en-US"/>
            <a:t>Teaching as Intentional Activity</a:t>
          </a:r>
        </a:p>
      </dgm:t>
    </dgm:pt>
    <dgm:pt modelId="{F27F8E75-C2BC-4E30-909A-3130B6C7F00B}" type="parTrans" cxnId="{65F27CE7-2979-42B6-B8D2-9DFF15910157}">
      <dgm:prSet/>
      <dgm:spPr/>
      <dgm:t>
        <a:bodyPr/>
        <a:lstStyle/>
        <a:p>
          <a:endParaRPr lang="en-US"/>
        </a:p>
      </dgm:t>
    </dgm:pt>
    <dgm:pt modelId="{B4051397-8DC9-4F02-8C55-750FF2AB026A}" type="sibTrans" cxnId="{65F27CE7-2979-42B6-B8D2-9DFF15910157}">
      <dgm:prSet/>
      <dgm:spPr/>
      <dgm:t>
        <a:bodyPr/>
        <a:lstStyle/>
        <a:p>
          <a:endParaRPr lang="en-US"/>
        </a:p>
      </dgm:t>
    </dgm:pt>
    <dgm:pt modelId="{E13C841E-B734-4DCC-BD0B-0AFEA3ABDDAC}">
      <dgm:prSet/>
      <dgm:spPr/>
      <dgm:t>
        <a:bodyPr/>
        <a:lstStyle/>
        <a:p>
          <a:r>
            <a:rPr lang="en-US"/>
            <a:t>Teaching as Normative Activity</a:t>
          </a:r>
        </a:p>
      </dgm:t>
    </dgm:pt>
    <dgm:pt modelId="{CC485BAE-A89B-4A1A-8330-200D3BB656AE}" type="parTrans" cxnId="{BA567BCE-27E1-4057-96DB-580403576601}">
      <dgm:prSet/>
      <dgm:spPr/>
      <dgm:t>
        <a:bodyPr/>
        <a:lstStyle/>
        <a:p>
          <a:endParaRPr lang="en-US"/>
        </a:p>
      </dgm:t>
    </dgm:pt>
    <dgm:pt modelId="{4EC1F2BA-37CE-4CCE-BA21-E391E3042C87}" type="sibTrans" cxnId="{BA567BCE-27E1-4057-96DB-580403576601}">
      <dgm:prSet/>
      <dgm:spPr/>
      <dgm:t>
        <a:bodyPr/>
        <a:lstStyle/>
        <a:p>
          <a:endParaRPr lang="en-US"/>
        </a:p>
      </dgm:t>
    </dgm:pt>
    <dgm:pt modelId="{6663CFE6-0628-4ABC-8E8C-D62CE47AF7D5}">
      <dgm:prSet/>
      <dgm:spPr/>
      <dgm:t>
        <a:bodyPr/>
        <a:lstStyle/>
        <a:p>
          <a:r>
            <a:rPr lang="en-US"/>
            <a:t>Scientific Definition of Teaching</a:t>
          </a:r>
        </a:p>
      </dgm:t>
    </dgm:pt>
    <dgm:pt modelId="{DFAF52CA-1D91-41B4-A324-38EB87738630}" type="parTrans" cxnId="{C36C9880-A34F-4B9E-B506-ADE36186BE57}">
      <dgm:prSet/>
      <dgm:spPr/>
      <dgm:t>
        <a:bodyPr/>
        <a:lstStyle/>
        <a:p>
          <a:endParaRPr lang="en-US"/>
        </a:p>
      </dgm:t>
    </dgm:pt>
    <dgm:pt modelId="{9E7A59DD-5D94-4CC5-943B-46CCBC7FE936}" type="sibTrans" cxnId="{C36C9880-A34F-4B9E-B506-ADE36186BE57}">
      <dgm:prSet/>
      <dgm:spPr/>
      <dgm:t>
        <a:bodyPr/>
        <a:lstStyle/>
        <a:p>
          <a:endParaRPr lang="en-US"/>
        </a:p>
      </dgm:t>
    </dgm:pt>
    <dgm:pt modelId="{6C870A1B-2BC8-534C-8158-571611F02314}" type="pres">
      <dgm:prSet presAssocID="{3DD89301-0432-4A6F-B134-E02AF3316097}" presName="linear" presStyleCnt="0">
        <dgm:presLayoutVars>
          <dgm:animLvl val="lvl"/>
          <dgm:resizeHandles val="exact"/>
        </dgm:presLayoutVars>
      </dgm:prSet>
      <dgm:spPr/>
    </dgm:pt>
    <dgm:pt modelId="{67AA105B-A14D-2D4E-8B49-FF4C5BE80470}" type="pres">
      <dgm:prSet presAssocID="{88E3B553-633E-4272-9446-1FCAAC76B3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29FD14-94C2-6B48-B21E-ACC3D1CBE8AD}" type="pres">
      <dgm:prSet presAssocID="{E4C9A44F-67C8-4488-BB88-3183ED3A98B0}" presName="spacer" presStyleCnt="0"/>
      <dgm:spPr/>
    </dgm:pt>
    <dgm:pt modelId="{7950C7D6-FD94-8A4B-856D-A1AD8E1BC3DB}" type="pres">
      <dgm:prSet presAssocID="{A73485CF-D432-4259-8205-A095A9C70C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C376BD-3148-034C-B436-818B585880F7}" type="pres">
      <dgm:prSet presAssocID="{B4051397-8DC9-4F02-8C55-750FF2AB026A}" presName="spacer" presStyleCnt="0"/>
      <dgm:spPr/>
    </dgm:pt>
    <dgm:pt modelId="{B551EDE0-98C0-BF47-A026-9501BF58B8DF}" type="pres">
      <dgm:prSet presAssocID="{E13C841E-B734-4DCC-BD0B-0AFEA3ABDDA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6685B62-4428-964E-B445-A7733919FBEC}" type="pres">
      <dgm:prSet presAssocID="{4EC1F2BA-37CE-4CCE-BA21-E391E3042C87}" presName="spacer" presStyleCnt="0"/>
      <dgm:spPr/>
    </dgm:pt>
    <dgm:pt modelId="{B259E573-796A-7741-9244-6F019CAEEF73}" type="pres">
      <dgm:prSet presAssocID="{6663CFE6-0628-4ABC-8E8C-D62CE47AF7D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5A88E05-2D16-4E56-946C-29452D9D7DAE}" srcId="{3DD89301-0432-4A6F-B134-E02AF3316097}" destId="{88E3B553-633E-4272-9446-1FCAAC76B3BE}" srcOrd="0" destOrd="0" parTransId="{B576B034-0F07-480F-B1F3-448B43ADC389}" sibTransId="{E4C9A44F-67C8-4488-BB88-3183ED3A98B0}"/>
    <dgm:cxn modelId="{A6F67F18-6FCE-4349-BB8D-3C3BA397E370}" type="presOf" srcId="{6663CFE6-0628-4ABC-8E8C-D62CE47AF7D5}" destId="{B259E573-796A-7741-9244-6F019CAEEF73}" srcOrd="0" destOrd="0" presId="urn:microsoft.com/office/officeart/2005/8/layout/vList2"/>
    <dgm:cxn modelId="{A4DE0245-84A8-9A41-8DFC-7C651D7AC088}" type="presOf" srcId="{A73485CF-D432-4259-8205-A095A9C70C66}" destId="{7950C7D6-FD94-8A4B-856D-A1AD8E1BC3DB}" srcOrd="0" destOrd="0" presId="urn:microsoft.com/office/officeart/2005/8/layout/vList2"/>
    <dgm:cxn modelId="{9BD6814E-F233-184C-8F1E-C3A0365EC0E1}" type="presOf" srcId="{E13C841E-B734-4DCC-BD0B-0AFEA3ABDDAC}" destId="{B551EDE0-98C0-BF47-A026-9501BF58B8DF}" srcOrd="0" destOrd="0" presId="urn:microsoft.com/office/officeart/2005/8/layout/vList2"/>
    <dgm:cxn modelId="{C36C9880-A34F-4B9E-B506-ADE36186BE57}" srcId="{3DD89301-0432-4A6F-B134-E02AF3316097}" destId="{6663CFE6-0628-4ABC-8E8C-D62CE47AF7D5}" srcOrd="3" destOrd="0" parTransId="{DFAF52CA-1D91-41B4-A324-38EB87738630}" sibTransId="{9E7A59DD-5D94-4CC5-943B-46CCBC7FE936}"/>
    <dgm:cxn modelId="{7A70AA8B-F1F8-A946-BA8E-A1F24F087A2B}" type="presOf" srcId="{88E3B553-633E-4272-9446-1FCAAC76B3BE}" destId="{67AA105B-A14D-2D4E-8B49-FF4C5BE80470}" srcOrd="0" destOrd="0" presId="urn:microsoft.com/office/officeart/2005/8/layout/vList2"/>
    <dgm:cxn modelId="{BA567BCE-27E1-4057-96DB-580403576601}" srcId="{3DD89301-0432-4A6F-B134-E02AF3316097}" destId="{E13C841E-B734-4DCC-BD0B-0AFEA3ABDDAC}" srcOrd="2" destOrd="0" parTransId="{CC485BAE-A89B-4A1A-8330-200D3BB656AE}" sibTransId="{4EC1F2BA-37CE-4CCE-BA21-E391E3042C87}"/>
    <dgm:cxn modelId="{65F27CE7-2979-42B6-B8D2-9DFF15910157}" srcId="{3DD89301-0432-4A6F-B134-E02AF3316097}" destId="{A73485CF-D432-4259-8205-A095A9C70C66}" srcOrd="1" destOrd="0" parTransId="{F27F8E75-C2BC-4E30-909A-3130B6C7F00B}" sibTransId="{B4051397-8DC9-4F02-8C55-750FF2AB026A}"/>
    <dgm:cxn modelId="{19A5D6E9-3AAF-E144-B169-914F8680E494}" type="presOf" srcId="{3DD89301-0432-4A6F-B134-E02AF3316097}" destId="{6C870A1B-2BC8-534C-8158-571611F02314}" srcOrd="0" destOrd="0" presId="urn:microsoft.com/office/officeart/2005/8/layout/vList2"/>
    <dgm:cxn modelId="{8935AADA-8E83-4447-A645-95C097E7D275}" type="presParOf" srcId="{6C870A1B-2BC8-534C-8158-571611F02314}" destId="{67AA105B-A14D-2D4E-8B49-FF4C5BE80470}" srcOrd="0" destOrd="0" presId="urn:microsoft.com/office/officeart/2005/8/layout/vList2"/>
    <dgm:cxn modelId="{D883B7B8-B567-0648-9A85-DDCB77D9B5D4}" type="presParOf" srcId="{6C870A1B-2BC8-534C-8158-571611F02314}" destId="{7729FD14-94C2-6B48-B21E-ACC3D1CBE8AD}" srcOrd="1" destOrd="0" presId="urn:microsoft.com/office/officeart/2005/8/layout/vList2"/>
    <dgm:cxn modelId="{98DD012B-C281-7A41-94E7-3796FB446530}" type="presParOf" srcId="{6C870A1B-2BC8-534C-8158-571611F02314}" destId="{7950C7D6-FD94-8A4B-856D-A1AD8E1BC3DB}" srcOrd="2" destOrd="0" presId="urn:microsoft.com/office/officeart/2005/8/layout/vList2"/>
    <dgm:cxn modelId="{8563CB57-6CF6-9B4B-BA16-3C9BC601A942}" type="presParOf" srcId="{6C870A1B-2BC8-534C-8158-571611F02314}" destId="{20C376BD-3148-034C-B436-818B585880F7}" srcOrd="3" destOrd="0" presId="urn:microsoft.com/office/officeart/2005/8/layout/vList2"/>
    <dgm:cxn modelId="{D75C0987-24EB-9742-B6C6-0DA6B6D4FA17}" type="presParOf" srcId="{6C870A1B-2BC8-534C-8158-571611F02314}" destId="{B551EDE0-98C0-BF47-A026-9501BF58B8DF}" srcOrd="4" destOrd="0" presId="urn:microsoft.com/office/officeart/2005/8/layout/vList2"/>
    <dgm:cxn modelId="{F998CD29-A4C3-4840-AF9A-1ED5D2D031A3}" type="presParOf" srcId="{6C870A1B-2BC8-534C-8158-571611F02314}" destId="{36685B62-4428-964E-B445-A7733919FBEC}" srcOrd="5" destOrd="0" presId="urn:microsoft.com/office/officeart/2005/8/layout/vList2"/>
    <dgm:cxn modelId="{9D292A53-C3A2-304A-8183-8DA16ACFD84E}" type="presParOf" srcId="{6C870A1B-2BC8-534C-8158-571611F02314}" destId="{B259E573-796A-7741-9244-6F019CAEEF7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5FD316-550E-4564-AA3D-D007F5C15B6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989AD1-B4C6-4295-921A-4275049418C0}">
      <dgm:prSet/>
      <dgm:spPr/>
      <dgm:t>
        <a:bodyPr/>
        <a:lstStyle/>
        <a:p>
          <a:r>
            <a:rPr lang="en-US"/>
            <a:t>"teaching is that which results in learning"</a:t>
          </a:r>
        </a:p>
      </dgm:t>
    </dgm:pt>
    <dgm:pt modelId="{FBA50F7C-9C47-4C60-BCB4-A52EBC750A79}" type="parTrans" cxnId="{5E890DB7-B1C0-44F4-A803-CAA39152205B}">
      <dgm:prSet/>
      <dgm:spPr/>
      <dgm:t>
        <a:bodyPr/>
        <a:lstStyle/>
        <a:p>
          <a:endParaRPr lang="en-US"/>
        </a:p>
      </dgm:t>
    </dgm:pt>
    <dgm:pt modelId="{25F930A8-DE73-4A6D-9435-44D581E1AD92}" type="sibTrans" cxnId="{5E890DB7-B1C0-44F4-A803-CAA39152205B}">
      <dgm:prSet/>
      <dgm:spPr/>
      <dgm:t>
        <a:bodyPr/>
        <a:lstStyle/>
        <a:p>
          <a:endParaRPr lang="en-US"/>
        </a:p>
      </dgm:t>
    </dgm:pt>
    <dgm:pt modelId="{B465DAFC-426B-41D4-A01B-91FB1DB596AE}">
      <dgm:prSet/>
      <dgm:spPr/>
      <dgm:t>
        <a:bodyPr/>
        <a:lstStyle/>
        <a:p>
          <a:r>
            <a:rPr lang="en-US"/>
            <a:t>There are drawbacks with this form of definition.</a:t>
          </a:r>
        </a:p>
      </dgm:t>
    </dgm:pt>
    <dgm:pt modelId="{A3D2E2CE-6E71-4B1B-8B30-236C9AA5E619}" type="parTrans" cxnId="{962D7B9A-675E-4241-8C80-E2098DD7B47D}">
      <dgm:prSet/>
      <dgm:spPr/>
      <dgm:t>
        <a:bodyPr/>
        <a:lstStyle/>
        <a:p>
          <a:endParaRPr lang="en-US"/>
        </a:p>
      </dgm:t>
    </dgm:pt>
    <dgm:pt modelId="{4362969F-4F5D-4D37-B7C1-13117311764E}" type="sibTrans" cxnId="{962D7B9A-675E-4241-8C80-E2098DD7B47D}">
      <dgm:prSet/>
      <dgm:spPr/>
      <dgm:t>
        <a:bodyPr/>
        <a:lstStyle/>
        <a:p>
          <a:endParaRPr lang="en-US"/>
        </a:p>
      </dgm:t>
    </dgm:pt>
    <dgm:pt modelId="{0885DD9A-B3B6-435A-88DC-71DD09176736}">
      <dgm:prSet/>
      <dgm:spPr/>
      <dgm:t>
        <a:bodyPr/>
        <a:lstStyle/>
        <a:p>
          <a:r>
            <a:rPr lang="en-US"/>
            <a:t>Learning is the responsibility of the teacher!</a:t>
          </a:r>
        </a:p>
      </dgm:t>
    </dgm:pt>
    <dgm:pt modelId="{4E22461A-4ED1-410F-82C0-75D90A704CC2}" type="parTrans" cxnId="{3945EE39-AB68-4AEE-A429-84ECD8ABB14F}">
      <dgm:prSet/>
      <dgm:spPr/>
      <dgm:t>
        <a:bodyPr/>
        <a:lstStyle/>
        <a:p>
          <a:endParaRPr lang="en-US"/>
        </a:p>
      </dgm:t>
    </dgm:pt>
    <dgm:pt modelId="{E8FBEC10-D0FC-4343-96ED-9366F39B1CAA}" type="sibTrans" cxnId="{3945EE39-AB68-4AEE-A429-84ECD8ABB14F}">
      <dgm:prSet/>
      <dgm:spPr/>
      <dgm:t>
        <a:bodyPr/>
        <a:lstStyle/>
        <a:p>
          <a:endParaRPr lang="en-US"/>
        </a:p>
      </dgm:t>
    </dgm:pt>
    <dgm:pt modelId="{E03C90D9-1C0A-4152-8880-E8CF64CB2CED}">
      <dgm:prSet/>
      <dgm:spPr/>
      <dgm:t>
        <a:bodyPr/>
        <a:lstStyle/>
        <a:p>
          <a:r>
            <a:rPr lang="en-US"/>
            <a:t>If students do not learn, it is the fault of the teacher.</a:t>
          </a:r>
        </a:p>
      </dgm:t>
    </dgm:pt>
    <dgm:pt modelId="{5F489983-9821-44A4-876E-E400D8C116BD}" type="parTrans" cxnId="{C496498F-4D48-4D46-8784-1BF45F14246A}">
      <dgm:prSet/>
      <dgm:spPr/>
      <dgm:t>
        <a:bodyPr/>
        <a:lstStyle/>
        <a:p>
          <a:endParaRPr lang="en-US"/>
        </a:p>
      </dgm:t>
    </dgm:pt>
    <dgm:pt modelId="{4185B707-C257-4111-8408-364FA9DF1EC5}" type="sibTrans" cxnId="{C496498F-4D48-4D46-8784-1BF45F14246A}">
      <dgm:prSet/>
      <dgm:spPr/>
      <dgm:t>
        <a:bodyPr/>
        <a:lstStyle/>
        <a:p>
          <a:endParaRPr lang="en-US"/>
        </a:p>
      </dgm:t>
    </dgm:pt>
    <dgm:pt modelId="{45B2F147-856D-4ED4-9FA4-F79C1F991115}">
      <dgm:prSet/>
      <dgm:spPr/>
      <dgm:t>
        <a:bodyPr/>
        <a:lstStyle/>
        <a:p>
          <a:r>
            <a:rPr lang="en-US"/>
            <a:t>This is the process - product approach.</a:t>
          </a:r>
        </a:p>
      </dgm:t>
    </dgm:pt>
    <dgm:pt modelId="{B9E37F1F-29F3-415F-B68F-8992DD2E9F97}" type="parTrans" cxnId="{8B7C5047-716A-4FCF-9437-D8C6C07A89F2}">
      <dgm:prSet/>
      <dgm:spPr/>
      <dgm:t>
        <a:bodyPr/>
        <a:lstStyle/>
        <a:p>
          <a:endParaRPr lang="en-US"/>
        </a:p>
      </dgm:t>
    </dgm:pt>
    <dgm:pt modelId="{619EF624-E708-4347-BBDD-BC79529ABBD0}" type="sibTrans" cxnId="{8B7C5047-716A-4FCF-9437-D8C6C07A89F2}">
      <dgm:prSet/>
      <dgm:spPr/>
      <dgm:t>
        <a:bodyPr/>
        <a:lstStyle/>
        <a:p>
          <a:endParaRPr lang="en-US"/>
        </a:p>
      </dgm:t>
    </dgm:pt>
    <dgm:pt modelId="{0EED176B-9CA7-40EE-B7E3-408297F466AD}">
      <dgm:prSet/>
      <dgm:spPr/>
      <dgm:t>
        <a:bodyPr/>
        <a:lstStyle/>
        <a:p>
          <a:r>
            <a:rPr lang="en-US"/>
            <a:t>students are a product of the system</a:t>
          </a:r>
        </a:p>
      </dgm:t>
    </dgm:pt>
    <dgm:pt modelId="{0A730B14-C359-4EE5-B8F2-643754EB688F}" type="parTrans" cxnId="{E6BC80C2-9C2E-4388-A298-3E99377E3D2D}">
      <dgm:prSet/>
      <dgm:spPr/>
      <dgm:t>
        <a:bodyPr/>
        <a:lstStyle/>
        <a:p>
          <a:endParaRPr lang="en-US"/>
        </a:p>
      </dgm:t>
    </dgm:pt>
    <dgm:pt modelId="{1FCD9815-C2CC-4B45-A739-EFDE42153519}" type="sibTrans" cxnId="{E6BC80C2-9C2E-4388-A298-3E99377E3D2D}">
      <dgm:prSet/>
      <dgm:spPr/>
      <dgm:t>
        <a:bodyPr/>
        <a:lstStyle/>
        <a:p>
          <a:endParaRPr lang="en-US"/>
        </a:p>
      </dgm:t>
    </dgm:pt>
    <dgm:pt modelId="{3F99E920-E33C-47AD-930A-24DEEE6B2656}">
      <dgm:prSet/>
      <dgm:spPr/>
      <dgm:t>
        <a:bodyPr/>
        <a:lstStyle/>
        <a:p>
          <a:r>
            <a:rPr lang="en-US"/>
            <a:t>confuses teaching (a task) with learning (an objective)</a:t>
          </a:r>
        </a:p>
      </dgm:t>
    </dgm:pt>
    <dgm:pt modelId="{6AF3E8A4-7851-4DE1-84E0-71826886D0C7}" type="parTrans" cxnId="{8C1F4016-D9E5-4E61-95AC-DA750267C903}">
      <dgm:prSet/>
      <dgm:spPr/>
      <dgm:t>
        <a:bodyPr/>
        <a:lstStyle/>
        <a:p>
          <a:endParaRPr lang="en-US"/>
        </a:p>
      </dgm:t>
    </dgm:pt>
    <dgm:pt modelId="{EB6B3744-1156-4385-8C99-F9BA8502C0A7}" type="sibTrans" cxnId="{8C1F4016-D9E5-4E61-95AC-DA750267C903}">
      <dgm:prSet/>
      <dgm:spPr/>
      <dgm:t>
        <a:bodyPr/>
        <a:lstStyle/>
        <a:p>
          <a:endParaRPr lang="en-US"/>
        </a:p>
      </dgm:t>
    </dgm:pt>
    <dgm:pt modelId="{7519A6ED-771E-4E0A-972A-5496108A8D5C}">
      <dgm:prSet/>
      <dgm:spPr/>
      <dgm:t>
        <a:bodyPr/>
        <a:lstStyle/>
        <a:p>
          <a:r>
            <a:rPr lang="en-US" dirty="0"/>
            <a:t>By this definition, an external observer cannot tell whether a teacher is teaching; e.g., cannot observe teacher to see if teaching is occurring.</a:t>
          </a:r>
        </a:p>
      </dgm:t>
    </dgm:pt>
    <dgm:pt modelId="{AAD58327-F380-4C30-B94E-93B358523B23}" type="parTrans" cxnId="{6D4285E8-15F6-471F-916A-F1499502E707}">
      <dgm:prSet/>
      <dgm:spPr/>
      <dgm:t>
        <a:bodyPr/>
        <a:lstStyle/>
        <a:p>
          <a:endParaRPr lang="en-US"/>
        </a:p>
      </dgm:t>
    </dgm:pt>
    <dgm:pt modelId="{687CA5CF-71C3-4D8B-AFA5-4B8563A3A087}" type="sibTrans" cxnId="{6D4285E8-15F6-471F-916A-F1499502E707}">
      <dgm:prSet/>
      <dgm:spPr/>
      <dgm:t>
        <a:bodyPr/>
        <a:lstStyle/>
        <a:p>
          <a:endParaRPr lang="en-US"/>
        </a:p>
      </dgm:t>
    </dgm:pt>
    <dgm:pt modelId="{34DBBB25-3614-E546-A83C-C570EE7E18EF}" type="pres">
      <dgm:prSet presAssocID="{635FD316-550E-4564-AA3D-D007F5C15B6E}" presName="linear" presStyleCnt="0">
        <dgm:presLayoutVars>
          <dgm:animLvl val="lvl"/>
          <dgm:resizeHandles val="exact"/>
        </dgm:presLayoutVars>
      </dgm:prSet>
      <dgm:spPr/>
    </dgm:pt>
    <dgm:pt modelId="{2033881E-E061-D640-99FA-19485B22D517}" type="pres">
      <dgm:prSet presAssocID="{89989AD1-B4C6-4295-921A-4275049418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668C895-E305-D04F-B28F-85D8027BB338}" type="pres">
      <dgm:prSet presAssocID="{25F930A8-DE73-4A6D-9435-44D581E1AD92}" presName="spacer" presStyleCnt="0"/>
      <dgm:spPr/>
    </dgm:pt>
    <dgm:pt modelId="{CC3BC18F-A341-D74D-BEF7-09448B0493C1}" type="pres">
      <dgm:prSet presAssocID="{B465DAFC-426B-41D4-A01B-91FB1DB596A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CC59584-338B-3646-AC04-9C6962FAE267}" type="pres">
      <dgm:prSet presAssocID="{B465DAFC-426B-41D4-A01B-91FB1DB596AE}" presName="childText" presStyleLbl="revTx" presStyleIdx="0" presStyleCnt="2">
        <dgm:presLayoutVars>
          <dgm:bulletEnabled val="1"/>
        </dgm:presLayoutVars>
      </dgm:prSet>
      <dgm:spPr/>
    </dgm:pt>
    <dgm:pt modelId="{71C0FA90-582B-404D-8A54-F32C7247CE98}" type="pres">
      <dgm:prSet presAssocID="{45B2F147-856D-4ED4-9FA4-F79C1F99111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A82A7C-B70E-A44C-B2BB-519EBB94EB3C}" type="pres">
      <dgm:prSet presAssocID="{45B2F147-856D-4ED4-9FA4-F79C1F991115}" presName="childText" presStyleLbl="revTx" presStyleIdx="1" presStyleCnt="2">
        <dgm:presLayoutVars>
          <dgm:bulletEnabled val="1"/>
        </dgm:presLayoutVars>
      </dgm:prSet>
      <dgm:spPr/>
    </dgm:pt>
    <dgm:pt modelId="{881759A6-6391-FB41-A8A9-EE765C70E74B}" type="pres">
      <dgm:prSet presAssocID="{7519A6ED-771E-4E0A-972A-5496108A8D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B4D1305-4F78-8747-8D74-CB97F0A0B457}" type="presOf" srcId="{89989AD1-B4C6-4295-921A-4275049418C0}" destId="{2033881E-E061-D640-99FA-19485B22D517}" srcOrd="0" destOrd="0" presId="urn:microsoft.com/office/officeart/2005/8/layout/vList2"/>
    <dgm:cxn modelId="{8C1F4016-D9E5-4E61-95AC-DA750267C903}" srcId="{45B2F147-856D-4ED4-9FA4-F79C1F991115}" destId="{3F99E920-E33C-47AD-930A-24DEEE6B2656}" srcOrd="1" destOrd="0" parTransId="{6AF3E8A4-7851-4DE1-84E0-71826886D0C7}" sibTransId="{EB6B3744-1156-4385-8C99-F9BA8502C0A7}"/>
    <dgm:cxn modelId="{7704F51B-0C5F-8340-B67D-7965255EF995}" type="presOf" srcId="{0EED176B-9CA7-40EE-B7E3-408297F466AD}" destId="{46A82A7C-B70E-A44C-B2BB-519EBB94EB3C}" srcOrd="0" destOrd="0" presId="urn:microsoft.com/office/officeart/2005/8/layout/vList2"/>
    <dgm:cxn modelId="{F6145722-1F25-3D49-98D0-48CCCBF87717}" type="presOf" srcId="{B465DAFC-426B-41D4-A01B-91FB1DB596AE}" destId="{CC3BC18F-A341-D74D-BEF7-09448B0493C1}" srcOrd="0" destOrd="0" presId="urn:microsoft.com/office/officeart/2005/8/layout/vList2"/>
    <dgm:cxn modelId="{0638D031-8D9C-E640-9B84-90B82855446B}" type="presOf" srcId="{7519A6ED-771E-4E0A-972A-5496108A8D5C}" destId="{881759A6-6391-FB41-A8A9-EE765C70E74B}" srcOrd="0" destOrd="0" presId="urn:microsoft.com/office/officeart/2005/8/layout/vList2"/>
    <dgm:cxn modelId="{3945EE39-AB68-4AEE-A429-84ECD8ABB14F}" srcId="{B465DAFC-426B-41D4-A01B-91FB1DB596AE}" destId="{0885DD9A-B3B6-435A-88DC-71DD09176736}" srcOrd="0" destOrd="0" parTransId="{4E22461A-4ED1-410F-82C0-75D90A704CC2}" sibTransId="{E8FBEC10-D0FC-4343-96ED-9366F39B1CAA}"/>
    <dgm:cxn modelId="{8B7C5047-716A-4FCF-9437-D8C6C07A89F2}" srcId="{635FD316-550E-4564-AA3D-D007F5C15B6E}" destId="{45B2F147-856D-4ED4-9FA4-F79C1F991115}" srcOrd="2" destOrd="0" parTransId="{B9E37F1F-29F3-415F-B68F-8992DD2E9F97}" sibTransId="{619EF624-E708-4347-BBDD-BC79529ABBD0}"/>
    <dgm:cxn modelId="{20B1FE5A-EBE0-3B4C-BBCF-89A21E755D55}" type="presOf" srcId="{3F99E920-E33C-47AD-930A-24DEEE6B2656}" destId="{46A82A7C-B70E-A44C-B2BB-519EBB94EB3C}" srcOrd="0" destOrd="1" presId="urn:microsoft.com/office/officeart/2005/8/layout/vList2"/>
    <dgm:cxn modelId="{24932461-D927-CB44-B65E-5270EF6B07EB}" type="presOf" srcId="{E03C90D9-1C0A-4152-8880-E8CF64CB2CED}" destId="{FCC59584-338B-3646-AC04-9C6962FAE267}" srcOrd="0" destOrd="1" presId="urn:microsoft.com/office/officeart/2005/8/layout/vList2"/>
    <dgm:cxn modelId="{8344EC76-6A6D-BE49-9E22-99825FD28CE0}" type="presOf" srcId="{635FD316-550E-4564-AA3D-D007F5C15B6E}" destId="{34DBBB25-3614-E546-A83C-C570EE7E18EF}" srcOrd="0" destOrd="0" presId="urn:microsoft.com/office/officeart/2005/8/layout/vList2"/>
    <dgm:cxn modelId="{1CA26E7C-A868-E046-983B-71A58752E670}" type="presOf" srcId="{45B2F147-856D-4ED4-9FA4-F79C1F991115}" destId="{71C0FA90-582B-404D-8A54-F32C7247CE98}" srcOrd="0" destOrd="0" presId="urn:microsoft.com/office/officeart/2005/8/layout/vList2"/>
    <dgm:cxn modelId="{C496498F-4D48-4D46-8784-1BF45F14246A}" srcId="{B465DAFC-426B-41D4-A01B-91FB1DB596AE}" destId="{E03C90D9-1C0A-4152-8880-E8CF64CB2CED}" srcOrd="1" destOrd="0" parTransId="{5F489983-9821-44A4-876E-E400D8C116BD}" sibTransId="{4185B707-C257-4111-8408-364FA9DF1EC5}"/>
    <dgm:cxn modelId="{962D7B9A-675E-4241-8C80-E2098DD7B47D}" srcId="{635FD316-550E-4564-AA3D-D007F5C15B6E}" destId="{B465DAFC-426B-41D4-A01B-91FB1DB596AE}" srcOrd="1" destOrd="0" parTransId="{A3D2E2CE-6E71-4B1B-8B30-236C9AA5E619}" sibTransId="{4362969F-4F5D-4D37-B7C1-13117311764E}"/>
    <dgm:cxn modelId="{4A4A9EAB-EAD8-2544-8831-D20517030046}" type="presOf" srcId="{0885DD9A-B3B6-435A-88DC-71DD09176736}" destId="{FCC59584-338B-3646-AC04-9C6962FAE267}" srcOrd="0" destOrd="0" presId="urn:microsoft.com/office/officeart/2005/8/layout/vList2"/>
    <dgm:cxn modelId="{5E890DB7-B1C0-44F4-A803-CAA39152205B}" srcId="{635FD316-550E-4564-AA3D-D007F5C15B6E}" destId="{89989AD1-B4C6-4295-921A-4275049418C0}" srcOrd="0" destOrd="0" parTransId="{FBA50F7C-9C47-4C60-BCB4-A52EBC750A79}" sibTransId="{25F930A8-DE73-4A6D-9435-44D581E1AD92}"/>
    <dgm:cxn modelId="{E6BC80C2-9C2E-4388-A298-3E99377E3D2D}" srcId="{45B2F147-856D-4ED4-9FA4-F79C1F991115}" destId="{0EED176B-9CA7-40EE-B7E3-408297F466AD}" srcOrd="0" destOrd="0" parTransId="{0A730B14-C359-4EE5-B8F2-643754EB688F}" sibTransId="{1FCD9815-C2CC-4B45-A739-EFDE42153519}"/>
    <dgm:cxn modelId="{6D4285E8-15F6-471F-916A-F1499502E707}" srcId="{635FD316-550E-4564-AA3D-D007F5C15B6E}" destId="{7519A6ED-771E-4E0A-972A-5496108A8D5C}" srcOrd="3" destOrd="0" parTransId="{AAD58327-F380-4C30-B94E-93B358523B23}" sibTransId="{687CA5CF-71C3-4D8B-AFA5-4B8563A3A087}"/>
    <dgm:cxn modelId="{DF5EFADC-3DF0-DB40-B7D9-14730EF587C5}" type="presParOf" srcId="{34DBBB25-3614-E546-A83C-C570EE7E18EF}" destId="{2033881E-E061-D640-99FA-19485B22D517}" srcOrd="0" destOrd="0" presId="urn:microsoft.com/office/officeart/2005/8/layout/vList2"/>
    <dgm:cxn modelId="{01B87A7B-7FDD-0C47-92F8-7A6A23B63EF5}" type="presParOf" srcId="{34DBBB25-3614-E546-A83C-C570EE7E18EF}" destId="{E668C895-E305-D04F-B28F-85D8027BB338}" srcOrd="1" destOrd="0" presId="urn:microsoft.com/office/officeart/2005/8/layout/vList2"/>
    <dgm:cxn modelId="{0729A377-BE5F-204B-B052-183F7835670A}" type="presParOf" srcId="{34DBBB25-3614-E546-A83C-C570EE7E18EF}" destId="{CC3BC18F-A341-D74D-BEF7-09448B0493C1}" srcOrd="2" destOrd="0" presId="urn:microsoft.com/office/officeart/2005/8/layout/vList2"/>
    <dgm:cxn modelId="{0AC08A87-B6A5-4D43-8FA6-B77B5ABF4616}" type="presParOf" srcId="{34DBBB25-3614-E546-A83C-C570EE7E18EF}" destId="{FCC59584-338B-3646-AC04-9C6962FAE267}" srcOrd="3" destOrd="0" presId="urn:microsoft.com/office/officeart/2005/8/layout/vList2"/>
    <dgm:cxn modelId="{C3AA298C-AF00-994D-862F-596EA07A32E8}" type="presParOf" srcId="{34DBBB25-3614-E546-A83C-C570EE7E18EF}" destId="{71C0FA90-582B-404D-8A54-F32C7247CE98}" srcOrd="4" destOrd="0" presId="urn:microsoft.com/office/officeart/2005/8/layout/vList2"/>
    <dgm:cxn modelId="{2579ED03-911F-7B41-9DDE-480FB061C13E}" type="presParOf" srcId="{34DBBB25-3614-E546-A83C-C570EE7E18EF}" destId="{46A82A7C-B70E-A44C-B2BB-519EBB94EB3C}" srcOrd="5" destOrd="0" presId="urn:microsoft.com/office/officeart/2005/8/layout/vList2"/>
    <dgm:cxn modelId="{01F47864-8D83-3A47-8F7F-36B447D3EEBD}" type="presParOf" srcId="{34DBBB25-3614-E546-A83C-C570EE7E18EF}" destId="{881759A6-6391-FB41-A8A9-EE765C70E74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BC24E2-EB01-45CE-B8EA-78828BF22D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FEA141D-7530-4F04-AD1F-DCC2256A0D33}">
      <dgm:prSet/>
      <dgm:spPr/>
      <dgm:t>
        <a:bodyPr/>
        <a:lstStyle/>
        <a:p>
          <a:r>
            <a:rPr lang="en-US" dirty="0"/>
            <a:t>“Teaching is undertaking certain tasks or activities the </a:t>
          </a:r>
          <a:r>
            <a:rPr lang="en-US" u="sng" dirty="0"/>
            <a:t>intention</a:t>
          </a:r>
          <a:r>
            <a:rPr lang="en-US" dirty="0"/>
            <a:t> of which is to induce learning.”</a:t>
          </a:r>
        </a:p>
      </dgm:t>
    </dgm:pt>
    <dgm:pt modelId="{30C68041-B76E-485E-9AF0-7C2DEEB52E3C}" type="parTrans" cxnId="{36FE60AC-87DC-45ED-8AE0-6862A5C4C6B6}">
      <dgm:prSet/>
      <dgm:spPr/>
      <dgm:t>
        <a:bodyPr/>
        <a:lstStyle/>
        <a:p>
          <a:endParaRPr lang="en-US"/>
        </a:p>
      </dgm:t>
    </dgm:pt>
    <dgm:pt modelId="{7BC2007A-A5BA-4894-A709-8B6C5627131A}" type="sibTrans" cxnId="{36FE60AC-87DC-45ED-8AE0-6862A5C4C6B6}">
      <dgm:prSet/>
      <dgm:spPr/>
      <dgm:t>
        <a:bodyPr/>
        <a:lstStyle/>
        <a:p>
          <a:endParaRPr lang="en-US"/>
        </a:p>
      </dgm:t>
    </dgm:pt>
    <dgm:pt modelId="{37E96456-12FC-46B5-8BA7-B296706B7628}">
      <dgm:prSet/>
      <dgm:spPr/>
      <dgm:t>
        <a:bodyPr/>
        <a:lstStyle/>
        <a:p>
          <a:r>
            <a:rPr lang="en-US"/>
            <a:t>A teacher can anticipate that certain activities will result in learning, but not guarantee it.</a:t>
          </a:r>
        </a:p>
      </dgm:t>
    </dgm:pt>
    <dgm:pt modelId="{6AE45E98-C264-4DDD-98BC-0FDF2C1FCFE0}" type="parTrans" cxnId="{63267FD2-F3E9-4E74-AE6D-C09DC955834A}">
      <dgm:prSet/>
      <dgm:spPr/>
      <dgm:t>
        <a:bodyPr/>
        <a:lstStyle/>
        <a:p>
          <a:endParaRPr lang="en-US"/>
        </a:p>
      </dgm:t>
    </dgm:pt>
    <dgm:pt modelId="{D536CF48-2002-4FBC-A17B-FD211D22123A}" type="sibTrans" cxnId="{63267FD2-F3E9-4E74-AE6D-C09DC955834A}">
      <dgm:prSet/>
      <dgm:spPr/>
      <dgm:t>
        <a:bodyPr/>
        <a:lstStyle/>
        <a:p>
          <a:endParaRPr lang="en-US"/>
        </a:p>
      </dgm:t>
    </dgm:pt>
    <dgm:pt modelId="{DD4D51E9-89E5-40ED-8C79-2DE69849F406}">
      <dgm:prSet/>
      <dgm:spPr/>
      <dgm:t>
        <a:bodyPr/>
        <a:lstStyle/>
        <a:p>
          <a:r>
            <a:rPr lang="en-US"/>
            <a:t>In short, successful teaching cannot be reduced to a set of general rules, or a prescribed pattern of behavior.</a:t>
          </a:r>
        </a:p>
      </dgm:t>
    </dgm:pt>
    <dgm:pt modelId="{01894BEF-1614-474D-B121-EF90B84B260F}" type="parTrans" cxnId="{9685761A-CC37-47CF-869B-1AE5B3BFBF5B}">
      <dgm:prSet/>
      <dgm:spPr/>
      <dgm:t>
        <a:bodyPr/>
        <a:lstStyle/>
        <a:p>
          <a:endParaRPr lang="en-US"/>
        </a:p>
      </dgm:t>
    </dgm:pt>
    <dgm:pt modelId="{7B6DADE8-CCB8-42A1-8C03-0296D8DA0CEB}" type="sibTrans" cxnId="{9685761A-CC37-47CF-869B-1AE5B3BFBF5B}">
      <dgm:prSet/>
      <dgm:spPr/>
      <dgm:t>
        <a:bodyPr/>
        <a:lstStyle/>
        <a:p>
          <a:endParaRPr lang="en-US"/>
        </a:p>
      </dgm:t>
    </dgm:pt>
    <dgm:pt modelId="{21BF2942-E109-4ACC-8621-06A5D8A7FB2D}" type="pres">
      <dgm:prSet presAssocID="{07BC24E2-EB01-45CE-B8EA-78828BF22DA3}" presName="root" presStyleCnt="0">
        <dgm:presLayoutVars>
          <dgm:dir/>
          <dgm:resizeHandles val="exact"/>
        </dgm:presLayoutVars>
      </dgm:prSet>
      <dgm:spPr/>
    </dgm:pt>
    <dgm:pt modelId="{57CF7192-BCD9-40D1-8BB9-12FD1855EAC1}" type="pres">
      <dgm:prSet presAssocID="{BFEA141D-7530-4F04-AD1F-DCC2256A0D33}" presName="compNode" presStyleCnt="0"/>
      <dgm:spPr/>
    </dgm:pt>
    <dgm:pt modelId="{136162F8-57D6-43D1-8924-8F7361E3F5D3}" type="pres">
      <dgm:prSet presAssocID="{BFEA141D-7530-4F04-AD1F-DCC2256A0D33}" presName="bgRect" presStyleLbl="bgShp" presStyleIdx="0" presStyleCnt="3"/>
      <dgm:spPr/>
    </dgm:pt>
    <dgm:pt modelId="{01CA5BB4-EF1C-48F9-B80E-CD3DA0F418B6}" type="pres">
      <dgm:prSet presAssocID="{BFEA141D-7530-4F04-AD1F-DCC2256A0D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14132D6-088D-4371-AB9B-B9FB56522498}" type="pres">
      <dgm:prSet presAssocID="{BFEA141D-7530-4F04-AD1F-DCC2256A0D33}" presName="spaceRect" presStyleCnt="0"/>
      <dgm:spPr/>
    </dgm:pt>
    <dgm:pt modelId="{F8FE099C-1EAF-4D89-BA12-2AA8157A3474}" type="pres">
      <dgm:prSet presAssocID="{BFEA141D-7530-4F04-AD1F-DCC2256A0D33}" presName="parTx" presStyleLbl="revTx" presStyleIdx="0" presStyleCnt="3">
        <dgm:presLayoutVars>
          <dgm:chMax val="0"/>
          <dgm:chPref val="0"/>
        </dgm:presLayoutVars>
      </dgm:prSet>
      <dgm:spPr/>
    </dgm:pt>
    <dgm:pt modelId="{15088180-A580-4257-9E23-B46CD142A9A8}" type="pres">
      <dgm:prSet presAssocID="{7BC2007A-A5BA-4894-A709-8B6C5627131A}" presName="sibTrans" presStyleCnt="0"/>
      <dgm:spPr/>
    </dgm:pt>
    <dgm:pt modelId="{1908723A-F873-4E9E-878A-706C61108181}" type="pres">
      <dgm:prSet presAssocID="{37E96456-12FC-46B5-8BA7-B296706B7628}" presName="compNode" presStyleCnt="0"/>
      <dgm:spPr/>
    </dgm:pt>
    <dgm:pt modelId="{86A7A4AE-6607-4E0C-8512-33DFD2F2A745}" type="pres">
      <dgm:prSet presAssocID="{37E96456-12FC-46B5-8BA7-B296706B7628}" presName="bgRect" presStyleLbl="bgShp" presStyleIdx="1" presStyleCnt="3"/>
      <dgm:spPr/>
    </dgm:pt>
    <dgm:pt modelId="{1FF0B661-C825-4B16-AABC-2334FA17A25E}" type="pres">
      <dgm:prSet presAssocID="{37E96456-12FC-46B5-8BA7-B296706B762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7C337397-C4B5-427F-A1A8-D56870D2297D}" type="pres">
      <dgm:prSet presAssocID="{37E96456-12FC-46B5-8BA7-B296706B7628}" presName="spaceRect" presStyleCnt="0"/>
      <dgm:spPr/>
    </dgm:pt>
    <dgm:pt modelId="{E13E607F-E765-45EA-8468-D23775D9B0BE}" type="pres">
      <dgm:prSet presAssocID="{37E96456-12FC-46B5-8BA7-B296706B7628}" presName="parTx" presStyleLbl="revTx" presStyleIdx="1" presStyleCnt="3">
        <dgm:presLayoutVars>
          <dgm:chMax val="0"/>
          <dgm:chPref val="0"/>
        </dgm:presLayoutVars>
      </dgm:prSet>
      <dgm:spPr/>
    </dgm:pt>
    <dgm:pt modelId="{EE5B47B5-7D26-4018-9942-81A204A4BB56}" type="pres">
      <dgm:prSet presAssocID="{D536CF48-2002-4FBC-A17B-FD211D22123A}" presName="sibTrans" presStyleCnt="0"/>
      <dgm:spPr/>
    </dgm:pt>
    <dgm:pt modelId="{AAB0190C-D551-4232-A219-93C5E3342FBB}" type="pres">
      <dgm:prSet presAssocID="{DD4D51E9-89E5-40ED-8C79-2DE69849F406}" presName="compNode" presStyleCnt="0"/>
      <dgm:spPr/>
    </dgm:pt>
    <dgm:pt modelId="{B2D141EF-6CFC-40EF-A32F-78547F88CE1D}" type="pres">
      <dgm:prSet presAssocID="{DD4D51E9-89E5-40ED-8C79-2DE69849F406}" presName="bgRect" presStyleLbl="bgShp" presStyleIdx="2" presStyleCnt="3"/>
      <dgm:spPr/>
    </dgm:pt>
    <dgm:pt modelId="{364EACD0-392F-4FE0-B608-9C6D9ED44D92}" type="pres">
      <dgm:prSet presAssocID="{DD4D51E9-89E5-40ED-8C79-2DE69849F40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1D84952-97F6-452E-85D5-37CE28E2614D}" type="pres">
      <dgm:prSet presAssocID="{DD4D51E9-89E5-40ED-8C79-2DE69849F406}" presName="spaceRect" presStyleCnt="0"/>
      <dgm:spPr/>
    </dgm:pt>
    <dgm:pt modelId="{DA503E22-5055-495C-A4B0-EB11A75C920B}" type="pres">
      <dgm:prSet presAssocID="{DD4D51E9-89E5-40ED-8C79-2DE69849F40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4B7C14-BAD3-49F6-B0EA-1FBE9705D3A8}" type="presOf" srcId="{07BC24E2-EB01-45CE-B8EA-78828BF22DA3}" destId="{21BF2942-E109-4ACC-8621-06A5D8A7FB2D}" srcOrd="0" destOrd="0" presId="urn:microsoft.com/office/officeart/2018/2/layout/IconVerticalSolidList"/>
    <dgm:cxn modelId="{9685761A-CC37-47CF-869B-1AE5B3BFBF5B}" srcId="{07BC24E2-EB01-45CE-B8EA-78828BF22DA3}" destId="{DD4D51E9-89E5-40ED-8C79-2DE69849F406}" srcOrd="2" destOrd="0" parTransId="{01894BEF-1614-474D-B121-EF90B84B260F}" sibTransId="{7B6DADE8-CCB8-42A1-8C03-0296D8DA0CEB}"/>
    <dgm:cxn modelId="{C8003B55-E384-42CE-8565-116D03AAA4C7}" type="presOf" srcId="{BFEA141D-7530-4F04-AD1F-DCC2256A0D33}" destId="{F8FE099C-1EAF-4D89-BA12-2AA8157A3474}" srcOrd="0" destOrd="0" presId="urn:microsoft.com/office/officeart/2018/2/layout/IconVerticalSolidList"/>
    <dgm:cxn modelId="{BB40599E-AEF6-46D6-886C-A9C9D5E05715}" type="presOf" srcId="{DD4D51E9-89E5-40ED-8C79-2DE69849F406}" destId="{DA503E22-5055-495C-A4B0-EB11A75C920B}" srcOrd="0" destOrd="0" presId="urn:microsoft.com/office/officeart/2018/2/layout/IconVerticalSolidList"/>
    <dgm:cxn modelId="{36FE60AC-87DC-45ED-8AE0-6862A5C4C6B6}" srcId="{07BC24E2-EB01-45CE-B8EA-78828BF22DA3}" destId="{BFEA141D-7530-4F04-AD1F-DCC2256A0D33}" srcOrd="0" destOrd="0" parTransId="{30C68041-B76E-485E-9AF0-7C2DEEB52E3C}" sibTransId="{7BC2007A-A5BA-4894-A709-8B6C5627131A}"/>
    <dgm:cxn modelId="{C42A90BB-6225-467C-9366-EF64746FB671}" type="presOf" srcId="{37E96456-12FC-46B5-8BA7-B296706B7628}" destId="{E13E607F-E765-45EA-8468-D23775D9B0BE}" srcOrd="0" destOrd="0" presId="urn:microsoft.com/office/officeart/2018/2/layout/IconVerticalSolidList"/>
    <dgm:cxn modelId="{63267FD2-F3E9-4E74-AE6D-C09DC955834A}" srcId="{07BC24E2-EB01-45CE-B8EA-78828BF22DA3}" destId="{37E96456-12FC-46B5-8BA7-B296706B7628}" srcOrd="1" destOrd="0" parTransId="{6AE45E98-C264-4DDD-98BC-0FDF2C1FCFE0}" sibTransId="{D536CF48-2002-4FBC-A17B-FD211D22123A}"/>
    <dgm:cxn modelId="{E322EE65-813A-4F32-A1AB-FA6556E567D8}" type="presParOf" srcId="{21BF2942-E109-4ACC-8621-06A5D8A7FB2D}" destId="{57CF7192-BCD9-40D1-8BB9-12FD1855EAC1}" srcOrd="0" destOrd="0" presId="urn:microsoft.com/office/officeart/2018/2/layout/IconVerticalSolidList"/>
    <dgm:cxn modelId="{A8A21BFA-C85B-4562-949E-6EA3E8BF1E6B}" type="presParOf" srcId="{57CF7192-BCD9-40D1-8BB9-12FD1855EAC1}" destId="{136162F8-57D6-43D1-8924-8F7361E3F5D3}" srcOrd="0" destOrd="0" presId="urn:microsoft.com/office/officeart/2018/2/layout/IconVerticalSolidList"/>
    <dgm:cxn modelId="{4C2D5489-818E-443A-A749-7C41099EA854}" type="presParOf" srcId="{57CF7192-BCD9-40D1-8BB9-12FD1855EAC1}" destId="{01CA5BB4-EF1C-48F9-B80E-CD3DA0F418B6}" srcOrd="1" destOrd="0" presId="urn:microsoft.com/office/officeart/2018/2/layout/IconVerticalSolidList"/>
    <dgm:cxn modelId="{7CDAF696-4C97-45D2-8757-89A710E38F13}" type="presParOf" srcId="{57CF7192-BCD9-40D1-8BB9-12FD1855EAC1}" destId="{C14132D6-088D-4371-AB9B-B9FB56522498}" srcOrd="2" destOrd="0" presId="urn:microsoft.com/office/officeart/2018/2/layout/IconVerticalSolidList"/>
    <dgm:cxn modelId="{5FE8A272-AE8C-46CF-A15B-EB5222D0E0AF}" type="presParOf" srcId="{57CF7192-BCD9-40D1-8BB9-12FD1855EAC1}" destId="{F8FE099C-1EAF-4D89-BA12-2AA8157A3474}" srcOrd="3" destOrd="0" presId="urn:microsoft.com/office/officeart/2018/2/layout/IconVerticalSolidList"/>
    <dgm:cxn modelId="{88D6A417-73B6-4D7B-B3BC-D3C8D159974D}" type="presParOf" srcId="{21BF2942-E109-4ACC-8621-06A5D8A7FB2D}" destId="{15088180-A580-4257-9E23-B46CD142A9A8}" srcOrd="1" destOrd="0" presId="urn:microsoft.com/office/officeart/2018/2/layout/IconVerticalSolidList"/>
    <dgm:cxn modelId="{87660655-25D1-4DE8-A44E-6FD93A8279AD}" type="presParOf" srcId="{21BF2942-E109-4ACC-8621-06A5D8A7FB2D}" destId="{1908723A-F873-4E9E-878A-706C61108181}" srcOrd="2" destOrd="0" presId="urn:microsoft.com/office/officeart/2018/2/layout/IconVerticalSolidList"/>
    <dgm:cxn modelId="{FB9C68E2-D670-4F17-9803-478A82324B45}" type="presParOf" srcId="{1908723A-F873-4E9E-878A-706C61108181}" destId="{86A7A4AE-6607-4E0C-8512-33DFD2F2A745}" srcOrd="0" destOrd="0" presId="urn:microsoft.com/office/officeart/2018/2/layout/IconVerticalSolidList"/>
    <dgm:cxn modelId="{04EE7B1C-6E3B-489A-92FD-9A39DF67EA3C}" type="presParOf" srcId="{1908723A-F873-4E9E-878A-706C61108181}" destId="{1FF0B661-C825-4B16-AABC-2334FA17A25E}" srcOrd="1" destOrd="0" presId="urn:microsoft.com/office/officeart/2018/2/layout/IconVerticalSolidList"/>
    <dgm:cxn modelId="{40408BDF-BEB1-4DDF-BAB0-0B1ABDC183C5}" type="presParOf" srcId="{1908723A-F873-4E9E-878A-706C61108181}" destId="{7C337397-C4B5-427F-A1A8-D56870D2297D}" srcOrd="2" destOrd="0" presId="urn:microsoft.com/office/officeart/2018/2/layout/IconVerticalSolidList"/>
    <dgm:cxn modelId="{99DFBF04-4BDF-4B56-BC5B-DD288134EF73}" type="presParOf" srcId="{1908723A-F873-4E9E-878A-706C61108181}" destId="{E13E607F-E765-45EA-8468-D23775D9B0BE}" srcOrd="3" destOrd="0" presId="urn:microsoft.com/office/officeart/2018/2/layout/IconVerticalSolidList"/>
    <dgm:cxn modelId="{00C759ED-1E0D-4595-88A1-0171E6F61DF2}" type="presParOf" srcId="{21BF2942-E109-4ACC-8621-06A5D8A7FB2D}" destId="{EE5B47B5-7D26-4018-9942-81A204A4BB56}" srcOrd="3" destOrd="0" presId="urn:microsoft.com/office/officeart/2018/2/layout/IconVerticalSolidList"/>
    <dgm:cxn modelId="{F1977697-CAEC-4662-BD21-C7CE63C22DE4}" type="presParOf" srcId="{21BF2942-E109-4ACC-8621-06A5D8A7FB2D}" destId="{AAB0190C-D551-4232-A219-93C5E3342FBB}" srcOrd="4" destOrd="0" presId="urn:microsoft.com/office/officeart/2018/2/layout/IconVerticalSolidList"/>
    <dgm:cxn modelId="{13A51B31-068C-476B-80BA-DC5E1AA62B20}" type="presParOf" srcId="{AAB0190C-D551-4232-A219-93C5E3342FBB}" destId="{B2D141EF-6CFC-40EF-A32F-78547F88CE1D}" srcOrd="0" destOrd="0" presId="urn:microsoft.com/office/officeart/2018/2/layout/IconVerticalSolidList"/>
    <dgm:cxn modelId="{C4D623D7-3EA3-4C23-913C-5BB047C4E824}" type="presParOf" srcId="{AAB0190C-D551-4232-A219-93C5E3342FBB}" destId="{364EACD0-392F-4FE0-B608-9C6D9ED44D92}" srcOrd="1" destOrd="0" presId="urn:microsoft.com/office/officeart/2018/2/layout/IconVerticalSolidList"/>
    <dgm:cxn modelId="{C090F0CE-E392-446E-9A99-F79F2B9F1CA3}" type="presParOf" srcId="{AAB0190C-D551-4232-A219-93C5E3342FBB}" destId="{61D84952-97F6-452E-85D5-37CE28E2614D}" srcOrd="2" destOrd="0" presId="urn:microsoft.com/office/officeart/2018/2/layout/IconVerticalSolidList"/>
    <dgm:cxn modelId="{0EF0A176-0AE0-48AB-BB1D-978F7166981D}" type="presParOf" srcId="{AAB0190C-D551-4232-A219-93C5E3342FBB}" destId="{DA503E22-5055-495C-A4B0-EB11A75C92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48F1A5-8D62-45DF-92F6-0D410EAF4894}" type="doc">
      <dgm:prSet loTypeId="urn:microsoft.com/office/officeart/2005/8/layout/matrix3" loCatId="matrix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4C29093-094B-45F5-A403-5BCF7374E8ED}">
      <dgm:prSet/>
      <dgm:spPr/>
      <dgm:t>
        <a:bodyPr/>
        <a:lstStyle/>
        <a:p>
          <a:r>
            <a:rPr lang="en-US"/>
            <a:t>"teaching is the process of carrying out those activities that experience has shown to be effective in getting students to learn"</a:t>
          </a:r>
        </a:p>
      </dgm:t>
    </dgm:pt>
    <dgm:pt modelId="{F852CF59-64A5-4EF3-9A3D-E210D238D89B}" type="parTrans" cxnId="{2A1C1210-8186-4C77-B08A-7D981F5B59F2}">
      <dgm:prSet/>
      <dgm:spPr/>
      <dgm:t>
        <a:bodyPr/>
        <a:lstStyle/>
        <a:p>
          <a:endParaRPr lang="en-US"/>
        </a:p>
      </dgm:t>
    </dgm:pt>
    <dgm:pt modelId="{024B375A-DBEB-47A3-A9EE-B17FC581204F}" type="sibTrans" cxnId="{2A1C1210-8186-4C77-B08A-7D981F5B59F2}">
      <dgm:prSet/>
      <dgm:spPr/>
      <dgm:t>
        <a:bodyPr/>
        <a:lstStyle/>
        <a:p>
          <a:endParaRPr lang="en-US"/>
        </a:p>
      </dgm:t>
    </dgm:pt>
    <dgm:pt modelId="{0B169930-4DC4-4BA5-B165-46F94063D644}">
      <dgm:prSet/>
      <dgm:spPr/>
      <dgm:t>
        <a:bodyPr/>
        <a:lstStyle/>
        <a:p>
          <a:r>
            <a:rPr lang="en-US"/>
            <a:t>a major problem is that there is very little research that agrees systematically on anything</a:t>
          </a:r>
        </a:p>
      </dgm:t>
    </dgm:pt>
    <dgm:pt modelId="{BC2BA359-E786-4F03-A87D-7E03EAA16EF2}" type="parTrans" cxnId="{3C591299-D4AA-4B48-9B59-CC3985E35322}">
      <dgm:prSet/>
      <dgm:spPr/>
      <dgm:t>
        <a:bodyPr/>
        <a:lstStyle/>
        <a:p>
          <a:endParaRPr lang="en-US"/>
        </a:p>
      </dgm:t>
    </dgm:pt>
    <dgm:pt modelId="{CF0F3DC6-8BCD-45D5-A708-7677C6BD69F4}" type="sibTrans" cxnId="{3C591299-D4AA-4B48-9B59-CC3985E35322}">
      <dgm:prSet/>
      <dgm:spPr/>
      <dgm:t>
        <a:bodyPr/>
        <a:lstStyle/>
        <a:p>
          <a:endParaRPr lang="en-US"/>
        </a:p>
      </dgm:t>
    </dgm:pt>
    <dgm:pt modelId="{F798665D-469C-4642-A4AD-A4BAE12DAEC0}">
      <dgm:prSet/>
      <dgm:spPr/>
      <dgm:t>
        <a:bodyPr/>
        <a:lstStyle/>
        <a:p>
          <a:r>
            <a:rPr lang="en-US"/>
            <a:t>craft wisdom is frequently good, but sometimes is in error</a:t>
          </a:r>
        </a:p>
      </dgm:t>
    </dgm:pt>
    <dgm:pt modelId="{3A3AB9BA-4F12-4A44-94F6-275FF4EEFC07}" type="parTrans" cxnId="{0D643272-79D6-4C6A-A07B-13C373639C26}">
      <dgm:prSet/>
      <dgm:spPr/>
      <dgm:t>
        <a:bodyPr/>
        <a:lstStyle/>
        <a:p>
          <a:endParaRPr lang="en-US"/>
        </a:p>
      </dgm:t>
    </dgm:pt>
    <dgm:pt modelId="{98AD2B75-D033-4A39-9616-D9209F4BEB36}" type="sibTrans" cxnId="{0D643272-79D6-4C6A-A07B-13C373639C26}">
      <dgm:prSet/>
      <dgm:spPr/>
      <dgm:t>
        <a:bodyPr/>
        <a:lstStyle/>
        <a:p>
          <a:endParaRPr lang="en-US"/>
        </a:p>
      </dgm:t>
    </dgm:pt>
    <dgm:pt modelId="{05529619-089C-4D68-9FBA-6C82C4E5B8C0}">
      <dgm:prSet/>
      <dgm:spPr/>
      <dgm:t>
        <a:bodyPr/>
        <a:lstStyle/>
        <a:p>
          <a:r>
            <a:rPr lang="en-US"/>
            <a:t>a scientific definition is probably not possible given student autonomy</a:t>
          </a:r>
        </a:p>
      </dgm:t>
    </dgm:pt>
    <dgm:pt modelId="{2825A3FD-F66F-46C0-B5A2-8EAD8D029EA8}" type="parTrans" cxnId="{8587BFFC-2DC8-4160-81DB-46895111BC37}">
      <dgm:prSet/>
      <dgm:spPr/>
      <dgm:t>
        <a:bodyPr/>
        <a:lstStyle/>
        <a:p>
          <a:endParaRPr lang="en-US"/>
        </a:p>
      </dgm:t>
    </dgm:pt>
    <dgm:pt modelId="{5ABB9EA6-B84A-44B9-A62A-292B8E602C7E}" type="sibTrans" cxnId="{8587BFFC-2DC8-4160-81DB-46895111BC37}">
      <dgm:prSet/>
      <dgm:spPr/>
      <dgm:t>
        <a:bodyPr/>
        <a:lstStyle/>
        <a:p>
          <a:endParaRPr lang="en-US"/>
        </a:p>
      </dgm:t>
    </dgm:pt>
    <dgm:pt modelId="{E8E71EC4-48FE-A944-8B3E-303F7BAA039F}" type="pres">
      <dgm:prSet presAssocID="{8048F1A5-8D62-45DF-92F6-0D410EAF4894}" presName="matrix" presStyleCnt="0">
        <dgm:presLayoutVars>
          <dgm:chMax val="1"/>
          <dgm:dir/>
          <dgm:resizeHandles val="exact"/>
        </dgm:presLayoutVars>
      </dgm:prSet>
      <dgm:spPr/>
    </dgm:pt>
    <dgm:pt modelId="{2026DBD6-D5CD-C046-A310-37C02757C932}" type="pres">
      <dgm:prSet presAssocID="{8048F1A5-8D62-45DF-92F6-0D410EAF4894}" presName="diamond" presStyleLbl="bgShp" presStyleIdx="0" presStyleCnt="1"/>
      <dgm:spPr/>
    </dgm:pt>
    <dgm:pt modelId="{EA6FCD14-A1B9-9E42-B6E0-79BE8724C671}" type="pres">
      <dgm:prSet presAssocID="{8048F1A5-8D62-45DF-92F6-0D410EAF489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501081E-C230-F748-B237-EB0F6403ED84}" type="pres">
      <dgm:prSet presAssocID="{8048F1A5-8D62-45DF-92F6-0D410EAF489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3BB8EBF-BCBF-A04B-88FD-7F9587C7A1EE}" type="pres">
      <dgm:prSet presAssocID="{8048F1A5-8D62-45DF-92F6-0D410EAF489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7358789-B948-0249-969F-1EF1650D45B2}" type="pres">
      <dgm:prSet presAssocID="{8048F1A5-8D62-45DF-92F6-0D410EAF489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9B1E10F-17DD-CB43-B3F2-EB2784715C3C}" type="presOf" srcId="{0B169930-4DC4-4BA5-B165-46F94063D644}" destId="{E501081E-C230-F748-B237-EB0F6403ED84}" srcOrd="0" destOrd="0" presId="urn:microsoft.com/office/officeart/2005/8/layout/matrix3"/>
    <dgm:cxn modelId="{2A1C1210-8186-4C77-B08A-7D981F5B59F2}" srcId="{8048F1A5-8D62-45DF-92F6-0D410EAF4894}" destId="{F4C29093-094B-45F5-A403-5BCF7374E8ED}" srcOrd="0" destOrd="0" parTransId="{F852CF59-64A5-4EF3-9A3D-E210D238D89B}" sibTransId="{024B375A-DBEB-47A3-A9EE-B17FC581204F}"/>
    <dgm:cxn modelId="{1CA07B10-2A16-A744-987E-B9136A9EC73A}" type="presOf" srcId="{F4C29093-094B-45F5-A403-5BCF7374E8ED}" destId="{EA6FCD14-A1B9-9E42-B6E0-79BE8724C671}" srcOrd="0" destOrd="0" presId="urn:microsoft.com/office/officeart/2005/8/layout/matrix3"/>
    <dgm:cxn modelId="{F5DD1245-865F-CF44-B105-0F2643EB3ED2}" type="presOf" srcId="{05529619-089C-4D68-9FBA-6C82C4E5B8C0}" destId="{57358789-B948-0249-969F-1EF1650D45B2}" srcOrd="0" destOrd="0" presId="urn:microsoft.com/office/officeart/2005/8/layout/matrix3"/>
    <dgm:cxn modelId="{0D643272-79D6-4C6A-A07B-13C373639C26}" srcId="{8048F1A5-8D62-45DF-92F6-0D410EAF4894}" destId="{F798665D-469C-4642-A4AD-A4BAE12DAEC0}" srcOrd="2" destOrd="0" parTransId="{3A3AB9BA-4F12-4A44-94F6-275FF4EEFC07}" sibTransId="{98AD2B75-D033-4A39-9616-D9209F4BEB36}"/>
    <dgm:cxn modelId="{3C591299-D4AA-4B48-9B59-CC3985E35322}" srcId="{8048F1A5-8D62-45DF-92F6-0D410EAF4894}" destId="{0B169930-4DC4-4BA5-B165-46F94063D644}" srcOrd="1" destOrd="0" parTransId="{BC2BA359-E786-4F03-A87D-7E03EAA16EF2}" sibTransId="{CF0F3DC6-8BCD-45D5-A708-7677C6BD69F4}"/>
    <dgm:cxn modelId="{5D02B9B0-7255-A84D-8930-621916CC32EA}" type="presOf" srcId="{8048F1A5-8D62-45DF-92F6-0D410EAF4894}" destId="{E8E71EC4-48FE-A944-8B3E-303F7BAA039F}" srcOrd="0" destOrd="0" presId="urn:microsoft.com/office/officeart/2005/8/layout/matrix3"/>
    <dgm:cxn modelId="{A0A137D7-B874-0E48-9572-9DDEFF3A7FF1}" type="presOf" srcId="{F798665D-469C-4642-A4AD-A4BAE12DAEC0}" destId="{93BB8EBF-BCBF-A04B-88FD-7F9587C7A1EE}" srcOrd="0" destOrd="0" presId="urn:microsoft.com/office/officeart/2005/8/layout/matrix3"/>
    <dgm:cxn modelId="{8587BFFC-2DC8-4160-81DB-46895111BC37}" srcId="{8048F1A5-8D62-45DF-92F6-0D410EAF4894}" destId="{05529619-089C-4D68-9FBA-6C82C4E5B8C0}" srcOrd="3" destOrd="0" parTransId="{2825A3FD-F66F-46C0-B5A2-8EAD8D029EA8}" sibTransId="{5ABB9EA6-B84A-44B9-A62A-292B8E602C7E}"/>
    <dgm:cxn modelId="{B8F4DC15-A6FF-DD44-9256-CEEDE367AD01}" type="presParOf" srcId="{E8E71EC4-48FE-A944-8B3E-303F7BAA039F}" destId="{2026DBD6-D5CD-C046-A310-37C02757C932}" srcOrd="0" destOrd="0" presId="urn:microsoft.com/office/officeart/2005/8/layout/matrix3"/>
    <dgm:cxn modelId="{67DC6821-8B95-D64E-B207-1E38ECFAA8C8}" type="presParOf" srcId="{E8E71EC4-48FE-A944-8B3E-303F7BAA039F}" destId="{EA6FCD14-A1B9-9E42-B6E0-79BE8724C671}" srcOrd="1" destOrd="0" presId="urn:microsoft.com/office/officeart/2005/8/layout/matrix3"/>
    <dgm:cxn modelId="{09E2F137-3F7A-F84A-B4F3-A5A9D59BE046}" type="presParOf" srcId="{E8E71EC4-48FE-A944-8B3E-303F7BAA039F}" destId="{E501081E-C230-F748-B237-EB0F6403ED84}" srcOrd="2" destOrd="0" presId="urn:microsoft.com/office/officeart/2005/8/layout/matrix3"/>
    <dgm:cxn modelId="{6037D392-5671-094B-9223-22881D0F2816}" type="presParOf" srcId="{E8E71EC4-48FE-A944-8B3E-303F7BAA039F}" destId="{93BB8EBF-BCBF-A04B-88FD-7F9587C7A1EE}" srcOrd="3" destOrd="0" presId="urn:microsoft.com/office/officeart/2005/8/layout/matrix3"/>
    <dgm:cxn modelId="{6507BA15-B6E1-2F40-8A71-9A31967FE268}" type="presParOf" srcId="{E8E71EC4-48FE-A944-8B3E-303F7BAA039F}" destId="{57358789-B948-0249-969F-1EF1650D45B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55C38-8F38-4DA2-B59F-A325FD5D8AA8}">
      <dsp:nvSpPr>
        <dsp:cNvPr id="0" name=""/>
        <dsp:cNvSpPr/>
      </dsp:nvSpPr>
      <dsp:spPr>
        <a:xfrm>
          <a:off x="0" y="679102"/>
          <a:ext cx="4701779" cy="1253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D4F33-DDE6-41BA-93E3-A64268DCD1A6}">
      <dsp:nvSpPr>
        <dsp:cNvPr id="0" name=""/>
        <dsp:cNvSpPr/>
      </dsp:nvSpPr>
      <dsp:spPr>
        <a:xfrm>
          <a:off x="379252" y="961191"/>
          <a:ext cx="689550" cy="689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9F223-A6C0-42B7-8719-B5F238FB320D}">
      <dsp:nvSpPr>
        <dsp:cNvPr id="0" name=""/>
        <dsp:cNvSpPr/>
      </dsp:nvSpPr>
      <dsp:spPr>
        <a:xfrm>
          <a:off x="1448056" y="679102"/>
          <a:ext cx="3253722" cy="125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86" tIns="132686" rIns="132686" bIns="13268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"the action of a person who teaches; the profession of a teacher”</a:t>
          </a:r>
        </a:p>
      </dsp:txBody>
      <dsp:txXfrm>
        <a:off x="1448056" y="679102"/>
        <a:ext cx="3253722" cy="1253728"/>
      </dsp:txXfrm>
    </dsp:sp>
    <dsp:sp modelId="{08102C7F-4F12-4372-9886-D8FBF64263AC}">
      <dsp:nvSpPr>
        <dsp:cNvPr id="0" name=""/>
        <dsp:cNvSpPr/>
      </dsp:nvSpPr>
      <dsp:spPr>
        <a:xfrm>
          <a:off x="0" y="2246263"/>
          <a:ext cx="4701779" cy="1253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9F57A-1653-47B6-A251-7092CB191B09}">
      <dsp:nvSpPr>
        <dsp:cNvPr id="0" name=""/>
        <dsp:cNvSpPr/>
      </dsp:nvSpPr>
      <dsp:spPr>
        <a:xfrm>
          <a:off x="379252" y="2528351"/>
          <a:ext cx="689550" cy="689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43ADC-3C93-4559-A972-600FDCFA768A}">
      <dsp:nvSpPr>
        <dsp:cNvPr id="0" name=""/>
        <dsp:cNvSpPr/>
      </dsp:nvSpPr>
      <dsp:spPr>
        <a:xfrm>
          <a:off x="1448056" y="2246263"/>
          <a:ext cx="3253722" cy="125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86" tIns="132686" rIns="132686" bIns="13268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"teaching is imparting knowledge or skill"</a:t>
          </a:r>
        </a:p>
      </dsp:txBody>
      <dsp:txXfrm>
        <a:off x="1448056" y="2246263"/>
        <a:ext cx="3253722" cy="1253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E6E15-A960-42BB-B4B2-488ABAF3FC87}">
      <dsp:nvSpPr>
        <dsp:cNvPr id="0" name=""/>
        <dsp:cNvSpPr/>
      </dsp:nvSpPr>
      <dsp:spPr>
        <a:xfrm>
          <a:off x="-332620" y="6624"/>
          <a:ext cx="4701779" cy="11902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91224-1545-46B1-BF12-268C00EF5374}">
      <dsp:nvSpPr>
        <dsp:cNvPr id="0" name=""/>
        <dsp:cNvSpPr/>
      </dsp:nvSpPr>
      <dsp:spPr>
        <a:xfrm>
          <a:off x="27427" y="274428"/>
          <a:ext cx="654632" cy="654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63576-CC6B-4B3F-B901-29036426A49C}">
      <dsp:nvSpPr>
        <dsp:cNvPr id="0" name=""/>
        <dsp:cNvSpPr/>
      </dsp:nvSpPr>
      <dsp:spPr>
        <a:xfrm>
          <a:off x="1042108" y="6624"/>
          <a:ext cx="2115800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imparting -- </a:t>
          </a:r>
        </a:p>
      </dsp:txBody>
      <dsp:txXfrm>
        <a:off x="1042108" y="6624"/>
        <a:ext cx="2115800" cy="1190241"/>
      </dsp:txXfrm>
    </dsp:sp>
    <dsp:sp modelId="{4134012E-AED2-49AA-8C55-3BDCB1B1FDB7}">
      <dsp:nvSpPr>
        <dsp:cNvPr id="0" name=""/>
        <dsp:cNvSpPr/>
      </dsp:nvSpPr>
      <dsp:spPr>
        <a:xfrm>
          <a:off x="3051960" y="6624"/>
          <a:ext cx="1420457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telling? conditioning? constructing?</a:t>
          </a:r>
        </a:p>
      </dsp:txBody>
      <dsp:txXfrm>
        <a:off x="3051960" y="6624"/>
        <a:ext cx="1420457" cy="1190241"/>
      </dsp:txXfrm>
    </dsp:sp>
    <dsp:sp modelId="{CAA5C4A9-557C-4538-9BCC-C5EE6B632D69}">
      <dsp:nvSpPr>
        <dsp:cNvPr id="0" name=""/>
        <dsp:cNvSpPr/>
      </dsp:nvSpPr>
      <dsp:spPr>
        <a:xfrm>
          <a:off x="-332620" y="1494426"/>
          <a:ext cx="4701779" cy="119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FFBFB-BDFE-4F8A-9478-38FF613A2E23}">
      <dsp:nvSpPr>
        <dsp:cNvPr id="0" name=""/>
        <dsp:cNvSpPr/>
      </dsp:nvSpPr>
      <dsp:spPr>
        <a:xfrm>
          <a:off x="27427" y="1762230"/>
          <a:ext cx="654632" cy="6546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4D4FE-7CBC-4805-8185-DB2EADBCEA03}">
      <dsp:nvSpPr>
        <dsp:cNvPr id="0" name=""/>
        <dsp:cNvSpPr/>
      </dsp:nvSpPr>
      <dsp:spPr>
        <a:xfrm>
          <a:off x="1042108" y="1494426"/>
          <a:ext cx="2115800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knowledge -- </a:t>
          </a:r>
        </a:p>
      </dsp:txBody>
      <dsp:txXfrm>
        <a:off x="1042108" y="1494426"/>
        <a:ext cx="2115800" cy="1190241"/>
      </dsp:txXfrm>
    </dsp:sp>
    <dsp:sp modelId="{3A20A8B4-83B3-4B80-9D9E-27246E4C82F6}">
      <dsp:nvSpPr>
        <dsp:cNvPr id="0" name=""/>
        <dsp:cNvSpPr/>
      </dsp:nvSpPr>
      <dsp:spPr>
        <a:xfrm>
          <a:off x="2975930" y="1494426"/>
          <a:ext cx="1572518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knowing?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believing? comprehending? understanding?</a:t>
          </a:r>
        </a:p>
      </dsp:txBody>
      <dsp:txXfrm>
        <a:off x="2975930" y="1494426"/>
        <a:ext cx="1572518" cy="1190241"/>
      </dsp:txXfrm>
    </dsp:sp>
    <dsp:sp modelId="{07BB4D1C-A8CB-4C93-B966-641353E495D0}">
      <dsp:nvSpPr>
        <dsp:cNvPr id="0" name=""/>
        <dsp:cNvSpPr/>
      </dsp:nvSpPr>
      <dsp:spPr>
        <a:xfrm>
          <a:off x="-332620" y="2982228"/>
          <a:ext cx="4701779" cy="11902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6C335-5853-4189-81CB-EFC720C5E91A}">
      <dsp:nvSpPr>
        <dsp:cNvPr id="0" name=""/>
        <dsp:cNvSpPr/>
      </dsp:nvSpPr>
      <dsp:spPr>
        <a:xfrm>
          <a:off x="27427" y="3250032"/>
          <a:ext cx="654632" cy="6546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59012-EDD6-4B30-9044-79AABE0CB9C4}">
      <dsp:nvSpPr>
        <dsp:cNvPr id="0" name=""/>
        <dsp:cNvSpPr/>
      </dsp:nvSpPr>
      <dsp:spPr>
        <a:xfrm>
          <a:off x="1042108" y="2982228"/>
          <a:ext cx="2115800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skill -- </a:t>
          </a:r>
        </a:p>
      </dsp:txBody>
      <dsp:txXfrm>
        <a:off x="1042108" y="2982228"/>
        <a:ext cx="2115800" cy="1190241"/>
      </dsp:txXfrm>
    </dsp:sp>
    <dsp:sp modelId="{2ABA14E1-9DCB-4726-A2AC-EC2B42924792}">
      <dsp:nvSpPr>
        <dsp:cNvPr id="0" name=""/>
        <dsp:cNvSpPr/>
      </dsp:nvSpPr>
      <dsp:spPr>
        <a:xfrm>
          <a:off x="1907381" y="2986417"/>
          <a:ext cx="2544418" cy="1190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67" tIns="125967" rIns="125967" bIns="12596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knowing that? (a bike is ridden </a:t>
          </a:r>
          <a:r>
            <a:rPr lang="en-US" sz="1100" i="1" kern="1200"/>
            <a:t>this way</a:t>
          </a:r>
          <a:r>
            <a:rPr lang="en-US" sz="1100" kern="1200"/>
            <a:t>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knowing how? (to ride a bike)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knowing to? (when to ride a bike)</a:t>
          </a:r>
        </a:p>
      </dsp:txBody>
      <dsp:txXfrm>
        <a:off x="1907381" y="2986417"/>
        <a:ext cx="2544418" cy="1190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A105B-A14D-2D4E-8B49-FF4C5BE80470}">
      <dsp:nvSpPr>
        <dsp:cNvPr id="0" name=""/>
        <dsp:cNvSpPr/>
      </dsp:nvSpPr>
      <dsp:spPr>
        <a:xfrm>
          <a:off x="0" y="677716"/>
          <a:ext cx="4701779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Teaching as Success </a:t>
          </a:r>
        </a:p>
      </dsp:txBody>
      <dsp:txXfrm>
        <a:off x="31613" y="709329"/>
        <a:ext cx="4638553" cy="584369"/>
      </dsp:txXfrm>
    </dsp:sp>
    <dsp:sp modelId="{7950C7D6-FD94-8A4B-856D-A1AD8E1BC3DB}">
      <dsp:nvSpPr>
        <dsp:cNvPr id="0" name=""/>
        <dsp:cNvSpPr/>
      </dsp:nvSpPr>
      <dsp:spPr>
        <a:xfrm>
          <a:off x="0" y="1403071"/>
          <a:ext cx="4701779" cy="64759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Teaching as Intentional Activity</a:t>
          </a:r>
        </a:p>
      </dsp:txBody>
      <dsp:txXfrm>
        <a:off x="31613" y="1434684"/>
        <a:ext cx="4638553" cy="584369"/>
      </dsp:txXfrm>
    </dsp:sp>
    <dsp:sp modelId="{B551EDE0-98C0-BF47-A026-9501BF58B8DF}">
      <dsp:nvSpPr>
        <dsp:cNvPr id="0" name=""/>
        <dsp:cNvSpPr/>
      </dsp:nvSpPr>
      <dsp:spPr>
        <a:xfrm>
          <a:off x="0" y="2128427"/>
          <a:ext cx="4701779" cy="64759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Teaching as Normative Activity</a:t>
          </a:r>
        </a:p>
      </dsp:txBody>
      <dsp:txXfrm>
        <a:off x="31613" y="2160040"/>
        <a:ext cx="4638553" cy="584369"/>
      </dsp:txXfrm>
    </dsp:sp>
    <dsp:sp modelId="{B259E573-796A-7741-9244-6F019CAEEF73}">
      <dsp:nvSpPr>
        <dsp:cNvPr id="0" name=""/>
        <dsp:cNvSpPr/>
      </dsp:nvSpPr>
      <dsp:spPr>
        <a:xfrm>
          <a:off x="0" y="2853782"/>
          <a:ext cx="4701779" cy="64759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Scientific Definition of Teaching</a:t>
          </a:r>
        </a:p>
      </dsp:txBody>
      <dsp:txXfrm>
        <a:off x="31613" y="2885395"/>
        <a:ext cx="4638553" cy="584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3881E-E061-D640-99FA-19485B22D517}">
      <dsp:nvSpPr>
        <dsp:cNvPr id="0" name=""/>
        <dsp:cNvSpPr/>
      </dsp:nvSpPr>
      <dsp:spPr>
        <a:xfrm>
          <a:off x="0" y="139618"/>
          <a:ext cx="4701779" cy="7765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"teaching is that which results in learning"</a:t>
          </a:r>
        </a:p>
      </dsp:txBody>
      <dsp:txXfrm>
        <a:off x="37906" y="177524"/>
        <a:ext cx="4625967" cy="700702"/>
      </dsp:txXfrm>
    </dsp:sp>
    <dsp:sp modelId="{CC3BC18F-A341-D74D-BEF7-09448B0493C1}">
      <dsp:nvSpPr>
        <dsp:cNvPr id="0" name=""/>
        <dsp:cNvSpPr/>
      </dsp:nvSpPr>
      <dsp:spPr>
        <a:xfrm>
          <a:off x="0" y="956452"/>
          <a:ext cx="4701779" cy="776514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There are drawbacks with this form of definition.</a:t>
          </a:r>
        </a:p>
      </dsp:txBody>
      <dsp:txXfrm>
        <a:off x="37906" y="994358"/>
        <a:ext cx="4625967" cy="700702"/>
      </dsp:txXfrm>
    </dsp:sp>
    <dsp:sp modelId="{FCC59584-338B-3646-AC04-9C6962FAE267}">
      <dsp:nvSpPr>
        <dsp:cNvPr id="0" name=""/>
        <dsp:cNvSpPr/>
      </dsp:nvSpPr>
      <dsp:spPr>
        <a:xfrm>
          <a:off x="0" y="1732967"/>
          <a:ext cx="4701779" cy="376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8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/>
            <a:t>Learning is the responsibility of the teacher!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/>
            <a:t>If students do not learn, it is the fault of the teacher.</a:t>
          </a:r>
        </a:p>
      </dsp:txBody>
      <dsp:txXfrm>
        <a:off x="0" y="1732967"/>
        <a:ext cx="4701779" cy="376740"/>
      </dsp:txXfrm>
    </dsp:sp>
    <dsp:sp modelId="{71C0FA90-582B-404D-8A54-F32C7247CE98}">
      <dsp:nvSpPr>
        <dsp:cNvPr id="0" name=""/>
        <dsp:cNvSpPr/>
      </dsp:nvSpPr>
      <dsp:spPr>
        <a:xfrm>
          <a:off x="0" y="2109707"/>
          <a:ext cx="4701779" cy="77651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is the process - product approach.</a:t>
          </a:r>
        </a:p>
      </dsp:txBody>
      <dsp:txXfrm>
        <a:off x="37906" y="2147613"/>
        <a:ext cx="4625967" cy="700702"/>
      </dsp:txXfrm>
    </dsp:sp>
    <dsp:sp modelId="{46A82A7C-B70E-A44C-B2BB-519EBB94EB3C}">
      <dsp:nvSpPr>
        <dsp:cNvPr id="0" name=""/>
        <dsp:cNvSpPr/>
      </dsp:nvSpPr>
      <dsp:spPr>
        <a:xfrm>
          <a:off x="0" y="2886221"/>
          <a:ext cx="4701779" cy="376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81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/>
            <a:t>students are a product of the system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/>
            <a:t>confuses teaching (a task) with learning (an objective)</a:t>
          </a:r>
        </a:p>
      </dsp:txBody>
      <dsp:txXfrm>
        <a:off x="0" y="2886221"/>
        <a:ext cx="4701779" cy="376740"/>
      </dsp:txXfrm>
    </dsp:sp>
    <dsp:sp modelId="{881759A6-6391-FB41-A8A9-EE765C70E74B}">
      <dsp:nvSpPr>
        <dsp:cNvPr id="0" name=""/>
        <dsp:cNvSpPr/>
      </dsp:nvSpPr>
      <dsp:spPr>
        <a:xfrm>
          <a:off x="0" y="3262961"/>
          <a:ext cx="4701779" cy="77651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By this definition, an external observer cannot tell whether a teacher is teaching; e.g., cannot observe teacher to see if teaching is occurring.</a:t>
          </a:r>
        </a:p>
      </dsp:txBody>
      <dsp:txXfrm>
        <a:off x="37906" y="3300867"/>
        <a:ext cx="4625967" cy="7007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62F8-57D6-43D1-8924-8F7361E3F5D3}">
      <dsp:nvSpPr>
        <dsp:cNvPr id="0" name=""/>
        <dsp:cNvSpPr/>
      </dsp:nvSpPr>
      <dsp:spPr>
        <a:xfrm>
          <a:off x="0" y="503"/>
          <a:ext cx="4697730" cy="11792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A5BB4-EF1C-48F9-B80E-CD3DA0F418B6}">
      <dsp:nvSpPr>
        <dsp:cNvPr id="0" name=""/>
        <dsp:cNvSpPr/>
      </dsp:nvSpPr>
      <dsp:spPr>
        <a:xfrm>
          <a:off x="356734" y="265843"/>
          <a:ext cx="648608" cy="6486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099C-1EAF-4D89-BA12-2AA8157A3474}">
      <dsp:nvSpPr>
        <dsp:cNvPr id="0" name=""/>
        <dsp:cNvSpPr/>
      </dsp:nvSpPr>
      <dsp:spPr>
        <a:xfrm>
          <a:off x="1362077" y="503"/>
          <a:ext cx="3335652" cy="1179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08" tIns="124808" rIns="124808" bIns="1248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“Teaching is undertaking certain tasks or activities the </a:t>
          </a:r>
          <a:r>
            <a:rPr lang="en-US" sz="1600" u="sng" kern="1200" dirty="0"/>
            <a:t>intention</a:t>
          </a:r>
          <a:r>
            <a:rPr lang="en-US" sz="1600" kern="1200" dirty="0"/>
            <a:t> of which is to induce learning.”</a:t>
          </a:r>
        </a:p>
      </dsp:txBody>
      <dsp:txXfrm>
        <a:off x="1362077" y="503"/>
        <a:ext cx="3335652" cy="1179288"/>
      </dsp:txXfrm>
    </dsp:sp>
    <dsp:sp modelId="{86A7A4AE-6607-4E0C-8512-33DFD2F2A745}">
      <dsp:nvSpPr>
        <dsp:cNvPr id="0" name=""/>
        <dsp:cNvSpPr/>
      </dsp:nvSpPr>
      <dsp:spPr>
        <a:xfrm>
          <a:off x="0" y="1474613"/>
          <a:ext cx="4697730" cy="1179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0B661-C825-4B16-AABC-2334FA17A25E}">
      <dsp:nvSpPr>
        <dsp:cNvPr id="0" name=""/>
        <dsp:cNvSpPr/>
      </dsp:nvSpPr>
      <dsp:spPr>
        <a:xfrm>
          <a:off x="356734" y="1739953"/>
          <a:ext cx="648608" cy="6486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E607F-E765-45EA-8468-D23775D9B0BE}">
      <dsp:nvSpPr>
        <dsp:cNvPr id="0" name=""/>
        <dsp:cNvSpPr/>
      </dsp:nvSpPr>
      <dsp:spPr>
        <a:xfrm>
          <a:off x="1362077" y="1474613"/>
          <a:ext cx="3335652" cy="1179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08" tIns="124808" rIns="124808" bIns="1248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 teacher can anticipate that certain activities will result in learning, but not guarantee it.</a:t>
          </a:r>
        </a:p>
      </dsp:txBody>
      <dsp:txXfrm>
        <a:off x="1362077" y="1474613"/>
        <a:ext cx="3335652" cy="1179288"/>
      </dsp:txXfrm>
    </dsp:sp>
    <dsp:sp modelId="{B2D141EF-6CFC-40EF-A32F-78547F88CE1D}">
      <dsp:nvSpPr>
        <dsp:cNvPr id="0" name=""/>
        <dsp:cNvSpPr/>
      </dsp:nvSpPr>
      <dsp:spPr>
        <a:xfrm>
          <a:off x="0" y="2948724"/>
          <a:ext cx="4697730" cy="11792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EACD0-392F-4FE0-B608-9C6D9ED44D92}">
      <dsp:nvSpPr>
        <dsp:cNvPr id="0" name=""/>
        <dsp:cNvSpPr/>
      </dsp:nvSpPr>
      <dsp:spPr>
        <a:xfrm>
          <a:off x="356734" y="3214063"/>
          <a:ext cx="648608" cy="6486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03E22-5055-495C-A4B0-EB11A75C920B}">
      <dsp:nvSpPr>
        <dsp:cNvPr id="0" name=""/>
        <dsp:cNvSpPr/>
      </dsp:nvSpPr>
      <dsp:spPr>
        <a:xfrm>
          <a:off x="1362077" y="2948724"/>
          <a:ext cx="3335652" cy="1179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08" tIns="124808" rIns="124808" bIns="1248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 short, successful teaching cannot be reduced to a set of general rules, or a prescribed pattern of behavior.</a:t>
          </a:r>
        </a:p>
      </dsp:txBody>
      <dsp:txXfrm>
        <a:off x="1362077" y="2948724"/>
        <a:ext cx="3335652" cy="11792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6DBD6-D5CD-C046-A310-37C02757C932}">
      <dsp:nvSpPr>
        <dsp:cNvPr id="0" name=""/>
        <dsp:cNvSpPr/>
      </dsp:nvSpPr>
      <dsp:spPr>
        <a:xfrm>
          <a:off x="259481" y="0"/>
          <a:ext cx="4422557" cy="4422557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FCD14-A1B9-9E42-B6E0-79BE8724C671}">
      <dsp:nvSpPr>
        <dsp:cNvPr id="0" name=""/>
        <dsp:cNvSpPr/>
      </dsp:nvSpPr>
      <dsp:spPr>
        <a:xfrm>
          <a:off x="679623" y="420142"/>
          <a:ext cx="1724797" cy="17247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"teaching is the process of carrying out those activities that experience has shown to be effective in getting students to learn"</a:t>
          </a:r>
        </a:p>
      </dsp:txBody>
      <dsp:txXfrm>
        <a:off x="763821" y="504340"/>
        <a:ext cx="1556401" cy="1556401"/>
      </dsp:txXfrm>
    </dsp:sp>
    <dsp:sp modelId="{E501081E-C230-F748-B237-EB0F6403ED84}">
      <dsp:nvSpPr>
        <dsp:cNvPr id="0" name=""/>
        <dsp:cNvSpPr/>
      </dsp:nvSpPr>
      <dsp:spPr>
        <a:xfrm>
          <a:off x="2537097" y="420142"/>
          <a:ext cx="1724797" cy="17247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major problem is that there is very little research that agrees systematically on anything</a:t>
          </a:r>
        </a:p>
      </dsp:txBody>
      <dsp:txXfrm>
        <a:off x="2621295" y="504340"/>
        <a:ext cx="1556401" cy="1556401"/>
      </dsp:txXfrm>
    </dsp:sp>
    <dsp:sp modelId="{93BB8EBF-BCBF-A04B-88FD-7F9587C7A1EE}">
      <dsp:nvSpPr>
        <dsp:cNvPr id="0" name=""/>
        <dsp:cNvSpPr/>
      </dsp:nvSpPr>
      <dsp:spPr>
        <a:xfrm>
          <a:off x="679623" y="2277616"/>
          <a:ext cx="1724797" cy="17247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craft wisdom is frequently good, but sometimes is in error</a:t>
          </a:r>
        </a:p>
      </dsp:txBody>
      <dsp:txXfrm>
        <a:off x="763821" y="2361814"/>
        <a:ext cx="1556401" cy="1556401"/>
      </dsp:txXfrm>
    </dsp:sp>
    <dsp:sp modelId="{57358789-B948-0249-969F-1EF1650D45B2}">
      <dsp:nvSpPr>
        <dsp:cNvPr id="0" name=""/>
        <dsp:cNvSpPr/>
      </dsp:nvSpPr>
      <dsp:spPr>
        <a:xfrm>
          <a:off x="2537097" y="2277616"/>
          <a:ext cx="1724797" cy="17247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scientific definition is probably not possible given student autonomy</a:t>
          </a:r>
        </a:p>
      </dsp:txBody>
      <dsp:txXfrm>
        <a:off x="2621295" y="2361814"/>
        <a:ext cx="1556401" cy="1556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15531A3-0464-EC4F-A5AF-3605C8F8B7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976CC1B-4A49-824E-9000-281D41F40D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6A9624D-7D7F-BC4B-B2B6-CE3A7DCE9C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88B72D0-1ABF-A546-927E-69E702F101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7E76A8A7-E748-DC44-BC1C-7543E5B9DF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D0188740-AACA-5D41-9D72-C4B2F93258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5CF09C-55E3-2A42-893B-0B3902A131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2DAC17-27F4-DB48-929E-3AB8213131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2785C-9718-CE4A-A64D-0C8C248EE68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9A0C254-876C-3C44-B3F8-35CEEC9CE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86E4A72-D7DC-CB4F-9069-369BE367D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60FFC0-80CE-3F4F-8F37-4A156F735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46609-E7EE-A442-9A01-85EFA987B27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B16AEA9-6682-2B44-B854-C3F8D76B8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1C1122A-3519-7441-BC5B-4EC8691C9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381D18-D857-FA40-8519-302028C249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5C894-8018-BE48-8D57-B5DD2E511BD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D7C8786-2C77-B547-BD9C-B35506B88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6A66215-52A5-F54C-BC72-38BFECCB4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24667C-12D1-6A4E-AC70-F3F18E68B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F87B7-5D5C-8C4D-B559-34DCA1450A0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237A3FF-D487-A34B-9E39-A60905787E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97A34C8-4E7E-7E4A-87F7-8D95D16DF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0C573D-9896-7C41-955A-686F1D095F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AA6C2-99EA-8349-A482-B30838F948D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4FD8AF7-5070-3742-BA35-9AF19A33A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C85F847-5C49-4A46-9A80-B527256D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AB3DBF-F287-C74E-8A95-F6D6D847B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868AE-A98E-1044-8989-AA54C6F57B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9D73FD0-BD35-1D46-8F1A-913D894FE0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C461029-BE19-EB4E-BC0E-E6BBE09C8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8CF4F4-9485-2E43-96C7-B6CB7786A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B9D2F-D39D-3E42-AE42-635DE3B9F45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E9EAA90-0FEC-2444-AE77-75FDD24C1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336A327-0B75-6741-AC06-DC3C1C968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CD1F0E-20AC-964F-A59E-DC1BF8DA1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59CF7-4A0F-074D-BFE1-BF7ED3F1677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CB34FF4-3C69-1C43-8B5B-20D957336C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A4FAB80-1FA2-CF4D-A217-C6E561DCC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2227A8-DC87-6049-AE81-6AE55300EE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EF0F1-B083-564B-B312-F026DF1BDEC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1C883E2-A4E8-9649-B529-BD3E9560A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66A973F-4C7A-824D-8412-1C1390B63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40DDD-843C-ED41-9C15-ABA1E1BC1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85B27-9527-FD40-8642-97BDFF27C97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DF0A1C4-1F44-3341-8195-7BF8B42FCB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863112B-49CF-B242-B38D-B3AB78696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982ED3-A37D-3A4F-81EE-259562510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57427-4CDF-4B48-BDD8-D7B5F709641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2E5700B-1249-6A46-9A4C-A37A78E89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F13497-F398-7C42-9DF1-EC4002D40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085E53-5643-4344-8EE6-D9FEB13C3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AF308-8D53-BC48-BEA1-28868ED26AC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F899E68-2D71-F141-88AE-D8D3FC66B0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5AAABB4-DB1C-194A-A28C-395A2D868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BCAC-95DB-7742-82AD-EB50B5E413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0EC-8A29-134F-A157-A1DB9879F0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93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26AF-0234-4B43-9291-AE7E9A71DC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18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133-75D5-0E45-A051-81F17EB4BE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72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2D8A-1E02-6348-A393-4CD43FCCFE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77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350A-CB55-5547-B3A5-DC8384B665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90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F6A-704E-744B-8200-ABB0B2B62F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90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FB47-CE43-C042-A8DB-C8204EC594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4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A1F6-8905-7347-8FF6-A6E61B24F2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87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C30-6FB0-0F48-B94A-1842E7DF14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0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4921-2D48-DB4A-87D0-729B7F3268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4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4176-A2A1-A245-B56F-DC2462959E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02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6A19DA6-E924-4F40-BEB9-53AFCE02E8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9677" y="711993"/>
            <a:ext cx="6053779" cy="1790700"/>
          </a:xfrm>
        </p:spPr>
        <p:txBody>
          <a:bodyPr>
            <a:normAutofit/>
          </a:bodyPr>
          <a:lstStyle/>
          <a:p>
            <a:pPr algn="l"/>
            <a:r>
              <a:rPr lang="en-US" altLang="en-US" sz="5000">
                <a:solidFill>
                  <a:schemeClr val="bg1"/>
                </a:solidFill>
              </a:rPr>
              <a:t>Definitions of Teaching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AAA0E51-FA08-4E43-B8B1-6694B6C971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9676" y="2571750"/>
            <a:ext cx="6053773" cy="1241821"/>
          </a:xfrm>
        </p:spPr>
        <p:txBody>
          <a:bodyPr>
            <a:normAutofit/>
          </a:bodyPr>
          <a:lstStyle/>
          <a:p>
            <a:pPr algn="l"/>
            <a:r>
              <a:rPr lang="en-US" altLang="en-US" sz="2400" dirty="0">
                <a:solidFill>
                  <a:schemeClr val="bg1"/>
                </a:solidFill>
                <a:ea typeface="Times" pitchFamily="2" charset="0"/>
                <a:cs typeface="Times" pitchFamily="2" charset="0"/>
              </a:rPr>
              <a:t>taken in part from B. O. Smith’s</a:t>
            </a:r>
          </a:p>
          <a:p>
            <a:pPr algn="l"/>
            <a:r>
              <a:rPr lang="en-US" altLang="en-US" sz="2400" i="1" dirty="0">
                <a:solidFill>
                  <a:schemeClr val="bg1"/>
                </a:solidFill>
                <a:ea typeface="Times" pitchFamily="2" charset="0"/>
                <a:cs typeface="Times" pitchFamily="2" charset="0"/>
              </a:rPr>
              <a:t>Definitions of Teaching</a:t>
            </a:r>
            <a:endParaRPr lang="en-US" altLang="en-US" sz="2400" dirty="0">
              <a:solidFill>
                <a:schemeClr val="bg1"/>
              </a:solidFill>
              <a:ea typeface="Times" pitchFamily="2" charset="0"/>
              <a:cs typeface="Times" pitchFamily="2" charset="0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63" y="0"/>
            <a:ext cx="0" cy="51435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689363"/>
            <a:ext cx="9144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697C85F-963F-C343-B1F3-C7CC55EAE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02216"/>
            <a:ext cx="3733482" cy="1090538"/>
          </a:xfrm>
        </p:spPr>
        <p:txBody>
          <a:bodyPr>
            <a:normAutofit/>
          </a:bodyPr>
          <a:lstStyle/>
          <a:p>
            <a:r>
              <a:rPr lang="en-US" altLang="en-US" sz="2700">
                <a:solidFill>
                  <a:schemeClr val="tx2"/>
                </a:solidFill>
              </a:rPr>
              <a:t>Relationship between Teaching and Learning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B2C7AA5-B4EB-B644-BF9C-7974C6180D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3504" y="1816261"/>
            <a:ext cx="3733183" cy="2729467"/>
          </a:xfrm>
        </p:spPr>
        <p:txBody>
          <a:bodyPr anchor="ctr">
            <a:normAutofit/>
          </a:bodyPr>
          <a:lstStyle/>
          <a:p>
            <a:r>
              <a:rPr lang="en-US" altLang="en-US" sz="1400">
                <a:solidFill>
                  <a:schemeClr val="tx2"/>
                </a:solidFill>
              </a:rPr>
              <a:t>Teaching is what teachers do.</a:t>
            </a:r>
          </a:p>
          <a:p>
            <a:r>
              <a:rPr lang="en-US" altLang="en-US" sz="1400">
                <a:solidFill>
                  <a:schemeClr val="tx2"/>
                </a:solidFill>
              </a:rPr>
              <a:t>Learning is what students do.</a:t>
            </a:r>
          </a:p>
          <a:p>
            <a:r>
              <a:rPr lang="en-US" altLang="en-US" sz="1400">
                <a:solidFill>
                  <a:schemeClr val="tx2"/>
                </a:solidFill>
              </a:rPr>
              <a:t>Does a relationship between good teaching and student learning exist?</a:t>
            </a:r>
          </a:p>
          <a:p>
            <a:r>
              <a:rPr lang="en-US" altLang="en-US" sz="1400">
                <a:solidFill>
                  <a:schemeClr val="tx2"/>
                </a:solidFill>
              </a:rPr>
              <a:t>To a degree, but how are they related and to what extent is unclear.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77422" y="0"/>
            <a:ext cx="4366578" cy="5013950"/>
            <a:chOff x="6357228" y="0"/>
            <a:chExt cx="5822103" cy="6685267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Graphic 70" descr="Classroom">
            <a:extLst>
              <a:ext uri="{FF2B5EF4-FFF2-40B4-BE49-F238E27FC236}">
                <a16:creationId xmlns:a16="http://schemas.microsoft.com/office/drawing/2014/main" id="{64C8214E-708E-4C5A-B852-5F2BB54B1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1294" y="1221816"/>
            <a:ext cx="2715016" cy="27150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4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678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883" y="832500"/>
            <a:ext cx="7646805" cy="3471926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02003A1-2886-CF45-8F8E-FC5951D1A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6884" y="977153"/>
            <a:ext cx="7646804" cy="1533487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dirty="0"/>
              <a:t>If such a connection truly exists, then...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8FF422C-D82B-7544-A486-4A5D3F71B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95230" y="2639427"/>
            <a:ext cx="6144633" cy="1542784"/>
          </a:xfrm>
        </p:spPr>
        <p:txBody>
          <a:bodyPr anchor="t">
            <a:normAutofit/>
          </a:bodyPr>
          <a:lstStyle/>
          <a:p>
            <a:r>
              <a:rPr lang="en-US" altLang="en-US" sz="1400" dirty="0"/>
              <a:t>your ability to teach should be judged on the basis of student learning.</a:t>
            </a:r>
          </a:p>
          <a:p>
            <a:r>
              <a:rPr lang="en-US" altLang="en-US" sz="1400" dirty="0"/>
              <a:t>you should be held accountable for student learning despite poor parenting, negative attitudes, and social ills.</a:t>
            </a:r>
          </a:p>
          <a:p>
            <a:r>
              <a:rPr lang="en-US" altLang="en-US" sz="1400" dirty="0"/>
              <a:t>your pay should be based at least in part on student outcomes.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5" name="Rectangle 73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86BE9B1-CC08-F74E-A078-8CF1A084E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93286" y="350453"/>
            <a:ext cx="3146755" cy="1539391"/>
          </a:xfrm>
        </p:spPr>
        <p:txBody>
          <a:bodyPr anchor="b">
            <a:normAutofit/>
          </a:bodyPr>
          <a:lstStyle/>
          <a:p>
            <a:r>
              <a:rPr lang="en-US" altLang="en-US" sz="2600"/>
              <a:t>There is not necessarily a connection between teaching and learning.</a:t>
            </a:r>
          </a:p>
        </p:txBody>
      </p:sp>
      <p:sp>
        <p:nvSpPr>
          <p:cNvPr id="15366" name="Oval 75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223" y="415614"/>
            <a:ext cx="4306642" cy="4306641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67" name="Group 77">
            <a:extLst>
              <a:ext uri="{FF2B5EF4-FFF2-40B4-BE49-F238E27FC236}">
                <a16:creationId xmlns:a16="http://schemas.microsoft.com/office/drawing/2014/main" id="{5614C7C0-FA1D-4105-8345-1DF76F987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7063" y="527758"/>
            <a:ext cx="565287" cy="762420"/>
            <a:chOff x="422753" y="703679"/>
            <a:chExt cx="753718" cy="1016562"/>
          </a:xfrm>
        </p:grpSpPr>
        <p:sp>
          <p:nvSpPr>
            <p:cNvPr id="15368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6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5370" name="Graphic 70" descr="Education">
            <a:extLst>
              <a:ext uri="{FF2B5EF4-FFF2-40B4-BE49-F238E27FC236}">
                <a16:creationId xmlns:a16="http://schemas.microsoft.com/office/drawing/2014/main" id="{6F13E9E1-E345-4BCB-98CC-C337F7225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3327" y="1086717"/>
            <a:ext cx="2964434" cy="2964434"/>
          </a:xfrm>
          <a:prstGeom prst="rect">
            <a:avLst/>
          </a:prstGeom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6C794D33-BB1B-764C-98E9-5F9A325AFD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21519" y="2243113"/>
            <a:ext cx="3118523" cy="2185404"/>
          </a:xfrm>
        </p:spPr>
        <p:txBody>
          <a:bodyPr anchor="t">
            <a:normAutofit/>
          </a:bodyPr>
          <a:lstStyle/>
          <a:p>
            <a:r>
              <a:rPr lang="en-US" altLang="en-US" sz="1500">
                <a:solidFill>
                  <a:schemeClr val="tx1">
                    <a:alpha val="80000"/>
                  </a:schemeClr>
                </a:solidFill>
              </a:rPr>
              <a:t>some students can and will learn in spite of bad teaching</a:t>
            </a:r>
          </a:p>
          <a:p>
            <a:r>
              <a:rPr lang="en-US" altLang="en-US" sz="1500">
                <a:solidFill>
                  <a:schemeClr val="tx1">
                    <a:alpha val="80000"/>
                  </a:schemeClr>
                </a:solidFill>
              </a:rPr>
              <a:t>some students will not learn even with the best teaching</a:t>
            </a:r>
          </a:p>
        </p:txBody>
      </p:sp>
      <p:sp>
        <p:nvSpPr>
          <p:cNvPr id="1537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0611" y="4331311"/>
            <a:ext cx="84320" cy="84320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2707795"/>
            <a:ext cx="0" cy="242904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2ABD1DA-0430-7846-9FB5-302CDFBBD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534201"/>
            <a:ext cx="2528249" cy="4126698"/>
          </a:xfrm>
        </p:spPr>
        <p:txBody>
          <a:bodyPr>
            <a:normAutofit/>
          </a:bodyPr>
          <a:lstStyle/>
          <a:p>
            <a:r>
              <a:rPr lang="en-US" altLang="en-US"/>
              <a:t>Operational Definitions of Teaching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78" y="1796987"/>
            <a:ext cx="0" cy="1671637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B287EAB4-392E-4908-A8A6-888D97759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013107"/>
              </p:ext>
            </p:extLst>
          </p:nvPr>
        </p:nvGraphicFramePr>
        <p:xfrm>
          <a:off x="3960018" y="482203"/>
          <a:ext cx="4701779" cy="417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2F76EAF-80B8-844B-8F3E-4F0C73424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534201"/>
            <a:ext cx="2528249" cy="4126698"/>
          </a:xfrm>
        </p:spPr>
        <p:txBody>
          <a:bodyPr>
            <a:normAutofit/>
          </a:bodyPr>
          <a:lstStyle/>
          <a:p>
            <a:r>
              <a:rPr lang="en-US" altLang="en-US"/>
              <a:t>Terms defining teaching such as imparting, knowledge, and skill are often ambiguous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78" y="1796987"/>
            <a:ext cx="0" cy="1671637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Rectangle 3">
            <a:extLst>
              <a:ext uri="{FF2B5EF4-FFF2-40B4-BE49-F238E27FC236}">
                <a16:creationId xmlns:a16="http://schemas.microsoft.com/office/drawing/2014/main" id="{7BEDF508-DD1A-43DD-B766-388A99C30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379173"/>
              </p:ext>
            </p:extLst>
          </p:nvPr>
        </p:nvGraphicFramePr>
        <p:xfrm>
          <a:off x="3960018" y="482203"/>
          <a:ext cx="4701779" cy="417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72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BF22E9B-BFFE-A345-AED6-67BE3D9F1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534201"/>
            <a:ext cx="2528249" cy="4126698"/>
          </a:xfrm>
        </p:spPr>
        <p:txBody>
          <a:bodyPr>
            <a:normAutofit/>
          </a:bodyPr>
          <a:lstStyle/>
          <a:p>
            <a:r>
              <a:rPr lang="en-US" altLang="en-US"/>
              <a:t>Descriptive Definitions of Teaching</a:t>
            </a:r>
          </a:p>
        </p:txBody>
      </p:sp>
      <p:cxnSp>
        <p:nvCxnSpPr>
          <p:cNvPr id="4104" name="Straight Connector 74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78" y="1796987"/>
            <a:ext cx="0" cy="1671637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5" name="Rectangle 3">
            <a:extLst>
              <a:ext uri="{FF2B5EF4-FFF2-40B4-BE49-F238E27FC236}">
                <a16:creationId xmlns:a16="http://schemas.microsoft.com/office/drawing/2014/main" id="{80DDB64F-819F-4321-BABA-A9163B22C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2796"/>
              </p:ext>
            </p:extLst>
          </p:nvPr>
        </p:nvGraphicFramePr>
        <p:xfrm>
          <a:off x="3960018" y="482203"/>
          <a:ext cx="4701779" cy="417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BE9421D-06C5-B644-9C27-BE03490F5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534201"/>
            <a:ext cx="2528249" cy="4126698"/>
          </a:xfrm>
        </p:spPr>
        <p:txBody>
          <a:bodyPr>
            <a:normAutofit/>
          </a:bodyPr>
          <a:lstStyle/>
          <a:p>
            <a:r>
              <a:rPr lang="en-US" altLang="en-US"/>
              <a:t>Teaching as Success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978" y="1796987"/>
            <a:ext cx="0" cy="1671637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6" name="Rectangle 3">
            <a:extLst>
              <a:ext uri="{FF2B5EF4-FFF2-40B4-BE49-F238E27FC236}">
                <a16:creationId xmlns:a16="http://schemas.microsoft.com/office/drawing/2014/main" id="{67AB08F6-3151-40E4-B45D-0896506B1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703305"/>
              </p:ext>
            </p:extLst>
          </p:nvPr>
        </p:nvGraphicFramePr>
        <p:xfrm>
          <a:off x="3960018" y="482203"/>
          <a:ext cx="4701779" cy="417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A0B82F-EE1A-DC40-8F38-DB4AB8EDE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555" y="465294"/>
            <a:ext cx="2856201" cy="4128516"/>
          </a:xfrm>
        </p:spPr>
        <p:txBody>
          <a:bodyPr>
            <a:normAutofit/>
          </a:bodyPr>
          <a:lstStyle/>
          <a:p>
            <a:r>
              <a:rPr lang="en-US" altLang="en-US" sz="4500"/>
              <a:t>Teaching as Intentional Activity</a:t>
            </a:r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ED1EFD94-B859-4E6E-964F-AFD99833C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573341"/>
              </p:ext>
            </p:extLst>
          </p:nvPr>
        </p:nvGraphicFramePr>
        <p:xfrm>
          <a:off x="3819906" y="465294"/>
          <a:ext cx="4697730" cy="4128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34933" cy="51435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4E19D47-2AEE-A942-A147-00E1BB22C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1051" y="286451"/>
            <a:ext cx="3006438" cy="4480810"/>
          </a:xfrm>
        </p:spPr>
        <p:txBody>
          <a:bodyPr anchor="ctr">
            <a:normAutofit/>
          </a:bodyPr>
          <a:lstStyle/>
          <a:p>
            <a:r>
              <a:rPr lang="en-US" altLang="en-US" sz="5100">
                <a:solidFill>
                  <a:srgbClr val="FFFFFF"/>
                </a:solidFill>
              </a:rPr>
              <a:t>Teaching as Normative Activity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0420" y="415613"/>
            <a:ext cx="430632" cy="806899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77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195" name="Rectangle 3">
            <a:extLst>
              <a:ext uri="{FF2B5EF4-FFF2-40B4-BE49-F238E27FC236}">
                <a16:creationId xmlns:a16="http://schemas.microsoft.com/office/drawing/2014/main" id="{FD5A88CE-7C71-5D4C-9071-DE88CFA92C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22924" y="388800"/>
            <a:ext cx="3578706" cy="43784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”Normative teaching requires that the activities of teaching conform to certain ethical conditions."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conditioning (stimulus-obeying behavior)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indoctrinating (uniformed belief)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brainwashing (conditioned behavior/uninformed belief)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informing (information with explanations or evidence, no experience provided)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training (rule-obeying behavior)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instructing (training and informing)</a:t>
            </a:r>
          </a:p>
          <a:p>
            <a:pPr lvl="1"/>
            <a:r>
              <a:rPr lang="en-US" altLang="en-US" sz="1500" dirty="0">
                <a:solidFill>
                  <a:schemeClr val="tx1">
                    <a:alpha val="80000"/>
                  </a:schemeClr>
                </a:solidFill>
              </a:rPr>
              <a:t>teaching (processes of verification, concern for what student thinks, preparing them for independent action)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2707795"/>
            <a:ext cx="0" cy="242904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227693"/>
            <a:ext cx="3251495" cy="4422557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D1C2E88-256D-D140-B438-8791E9CFD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5770" y="477843"/>
            <a:ext cx="2851707" cy="3942279"/>
          </a:xfrm>
        </p:spPr>
        <p:txBody>
          <a:bodyPr>
            <a:normAutofit/>
          </a:bodyPr>
          <a:lstStyle/>
          <a:p>
            <a:r>
              <a:rPr lang="en-US" altLang="en-US" sz="3600"/>
              <a:t>Toward of Scientific Definition of Teaching</a:t>
            </a:r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29D8E6FA-D524-47EA-8673-5F9AFDDE8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46461"/>
              </p:ext>
            </p:extLst>
          </p:nvPr>
        </p:nvGraphicFramePr>
        <p:xfrm>
          <a:off x="3875238" y="227693"/>
          <a:ext cx="4941519" cy="4422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1435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323" y="2988"/>
            <a:ext cx="7329573" cy="5143500"/>
            <a:chOff x="1303402" y="3985"/>
            <a:chExt cx="9772765" cy="685800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218" name="Rectangle 2">
            <a:extLst>
              <a:ext uri="{FF2B5EF4-FFF2-40B4-BE49-F238E27FC236}">
                <a16:creationId xmlns:a16="http://schemas.microsoft.com/office/drawing/2014/main" id="{A31968AF-628D-8443-8959-D8D79C776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5099" y="743445"/>
            <a:ext cx="4316022" cy="1378012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2700">
                <a:solidFill>
                  <a:schemeClr val="tx2"/>
                </a:solidFill>
              </a:rPr>
              <a:t>A Working Definition of Teaching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B3B1C0-146A-874A-9B16-244650561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1965" y="2234502"/>
            <a:ext cx="4282291" cy="1823148"/>
          </a:xfrm>
        </p:spPr>
        <p:txBody>
          <a:bodyPr anchor="t">
            <a:normAutofit/>
          </a:bodyPr>
          <a:lstStyle/>
          <a:p>
            <a:r>
              <a:rPr lang="en-US" altLang="en-US" sz="1500">
                <a:solidFill>
                  <a:schemeClr val="tx2"/>
                </a:solidFill>
              </a:rPr>
              <a:t>“teaching is undertaking certain ethical tasks or activities the intention of which is to induce learning”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593</Words>
  <Application>Microsoft Macintosh PowerPoint</Application>
  <PresentationFormat>On-screen Show (16:9)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Notebook</vt:lpstr>
      <vt:lpstr>Definitions of Teaching</vt:lpstr>
      <vt:lpstr>Operational Definitions of Teaching</vt:lpstr>
      <vt:lpstr>Terms defining teaching such as imparting, knowledge, and skill are often ambiguous</vt:lpstr>
      <vt:lpstr>Descriptive Definitions of Teaching</vt:lpstr>
      <vt:lpstr>Teaching as Success</vt:lpstr>
      <vt:lpstr>Teaching as Intentional Activity</vt:lpstr>
      <vt:lpstr>Teaching as Normative Activity</vt:lpstr>
      <vt:lpstr>Toward of Scientific Definition of Teaching</vt:lpstr>
      <vt:lpstr>A Working Definition of Teaching</vt:lpstr>
      <vt:lpstr>Relationship between Teaching and Learning</vt:lpstr>
      <vt:lpstr>If such a connection truly exists, then...</vt:lpstr>
      <vt:lpstr>There is not necessarily a connection between teaching and learning.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of Teaching</dc:title>
  <cp:lastModifiedBy>Wenning, Carl</cp:lastModifiedBy>
  <cp:revision>6</cp:revision>
  <dcterms:modified xsi:type="dcterms:W3CDTF">2021-01-14T22:18:24Z</dcterms:modified>
</cp:coreProperties>
</file>