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8" r:id="rId5"/>
    <p:sldId id="259" r:id="rId6"/>
    <p:sldId id="262" r:id="rId7"/>
    <p:sldId id="263" r:id="rId8"/>
    <p:sldId id="267" r:id="rId9"/>
    <p:sldId id="273" r:id="rId10"/>
    <p:sldId id="274" r:id="rId11"/>
    <p:sldId id="264" r:id="rId12"/>
    <p:sldId id="261" r:id="rId13"/>
    <p:sldId id="268" r:id="rId14"/>
    <p:sldId id="269" r:id="rId15"/>
    <p:sldId id="270" r:id="rId16"/>
    <p:sldId id="271" r:id="rId17"/>
    <p:sldId id="272" r:id="rId18"/>
    <p:sldId id="265" r:id="rId19"/>
    <p:sldId id="279" r:id="rId20"/>
    <p:sldId id="276" r:id="rId21"/>
    <p:sldId id="277" r:id="rId22"/>
    <p:sldId id="266" r:id="rId23"/>
    <p:sldId id="275" r:id="rId24"/>
    <p:sldId id="281" r:id="rId25"/>
    <p:sldId id="282" r:id="rId26"/>
    <p:sldId id="283" r:id="rId27"/>
    <p:sldId id="284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535D2-C32D-A64B-BAAF-A10C0DDC5023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B3505-E133-3D4B-BECE-55B7B5C0E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3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6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5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9257" y="5188958"/>
            <a:ext cx="7413981" cy="879300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</a:rPr>
              <a:t>¡</a:t>
            </a:r>
            <a:r>
              <a:rPr lang="en-US" sz="2800" i="1" dirty="0" err="1" smtClean="0">
                <a:solidFill>
                  <a:schemeClr val="bg1"/>
                </a:solidFill>
              </a:rPr>
              <a:t>Distribución</a:t>
            </a:r>
            <a:r>
              <a:rPr lang="en-US" sz="2800" i="1" dirty="0" smtClean="0">
                <a:solidFill>
                  <a:schemeClr val="bg1"/>
                </a:solidFill>
              </a:rPr>
              <a:t> de </a:t>
            </a:r>
            <a:r>
              <a:rPr lang="en-US" sz="2800" i="1" dirty="0" err="1" smtClean="0">
                <a:solidFill>
                  <a:schemeClr val="bg1"/>
                </a:solidFill>
              </a:rPr>
              <a:t>nuestro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amor</a:t>
            </a:r>
            <a:r>
              <a:rPr lang="en-US" sz="2800" i="1" dirty="0" smtClean="0">
                <a:solidFill>
                  <a:schemeClr val="bg1"/>
                </a:solidFill>
              </a:rPr>
              <a:t> de la </a:t>
            </a:r>
            <a:r>
              <a:rPr lang="en-US" sz="2800" i="1" dirty="0" err="1" smtClean="0">
                <a:solidFill>
                  <a:schemeClr val="bg1"/>
                </a:solidFill>
              </a:rPr>
              <a:t>astronomía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por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más</a:t>
            </a:r>
            <a:r>
              <a:rPr lang="en-US" sz="2800" i="1" dirty="0" smtClean="0">
                <a:solidFill>
                  <a:schemeClr val="bg1"/>
                </a:solidFill>
              </a:rPr>
              <a:t> de 50 </a:t>
            </a:r>
            <a:r>
              <a:rPr lang="en-US" sz="2800" i="1" dirty="0" err="1" smtClean="0">
                <a:solidFill>
                  <a:schemeClr val="bg1"/>
                </a:solidFill>
              </a:rPr>
              <a:t>años</a:t>
            </a:r>
            <a:r>
              <a:rPr lang="en-US" sz="2800" i="1" dirty="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 descr="TCAALogo3-medium[1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8958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Observador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dominante</a:t>
            </a:r>
            <a:r>
              <a:rPr lang="en-US" dirty="0" smtClean="0">
                <a:solidFill>
                  <a:srgbClr val="1F497D"/>
                </a:solidFill>
              </a:rPr>
              <a:t>: Marc Cabaj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Content Placeholder 5" descr="Picture 12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3206" b="-33206"/>
          <a:stretch>
            <a:fillRect/>
          </a:stretch>
        </p:blipFill>
        <p:spPr>
          <a:xfrm>
            <a:off x="279400" y="618660"/>
            <a:ext cx="5324244" cy="5966754"/>
          </a:xfrm>
        </p:spPr>
      </p:pic>
      <p:pic>
        <p:nvPicPr>
          <p:cNvPr id="5" name="Content Placeholder 4" descr="Picture 9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2372" b="-12372"/>
          <a:stretch>
            <a:fillRect/>
          </a:stretch>
        </p:blipFill>
        <p:spPr>
          <a:xfrm>
            <a:off x="5933844" y="3602037"/>
            <a:ext cx="2905356" cy="325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Observador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dominante</a:t>
            </a:r>
            <a:r>
              <a:rPr lang="en-US" dirty="0" smtClean="0">
                <a:solidFill>
                  <a:srgbClr val="1F497D"/>
                </a:solidFill>
              </a:rPr>
              <a:t>: </a:t>
            </a:r>
            <a:r>
              <a:rPr lang="en-US" dirty="0" smtClean="0">
                <a:solidFill>
                  <a:schemeClr val="tx2"/>
                </a:solidFill>
              </a:rPr>
              <a:t>John Werner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 descr="John W Photo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9300" b="-9300"/>
          <a:stretch>
            <a:fillRect/>
          </a:stretch>
        </p:blipFill>
        <p:spPr>
          <a:xfrm>
            <a:off x="304800" y="1417638"/>
            <a:ext cx="4038600" cy="4525963"/>
          </a:xfrm>
        </p:spPr>
      </p:pic>
      <p:pic>
        <p:nvPicPr>
          <p:cNvPr id="7" name="Content Placeholder 4" descr="John Werner's Observatory.JPG"/>
          <p:cNvPicPr>
            <a:picLocks noChangeAspect="1"/>
          </p:cNvPicPr>
          <p:nvPr/>
        </p:nvPicPr>
        <p:blipFill>
          <a:blip r:embed="rId3"/>
          <a:srcRect l="10417" t="-34051" r="12500" b="-34051"/>
          <a:stretch>
            <a:fillRect/>
          </a:stretch>
        </p:blipFill>
        <p:spPr>
          <a:xfrm>
            <a:off x="4495800" y="457200"/>
            <a:ext cx="4402673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1F497D"/>
                </a:solidFill>
              </a:rPr>
              <a:t>Observador</a:t>
            </a:r>
            <a:r>
              <a:rPr lang="en-US" sz="4000" dirty="0" smtClean="0">
                <a:solidFill>
                  <a:srgbClr val="1F497D"/>
                </a:solidFill>
              </a:rPr>
              <a:t> </a:t>
            </a:r>
            <a:r>
              <a:rPr lang="en-US" sz="4000" dirty="0" err="1" smtClean="0">
                <a:solidFill>
                  <a:srgbClr val="1F497D"/>
                </a:solidFill>
              </a:rPr>
              <a:t>dominante</a:t>
            </a:r>
            <a:r>
              <a:rPr lang="en-US" sz="4000" dirty="0" smtClean="0">
                <a:solidFill>
                  <a:srgbClr val="1F497D"/>
                </a:solidFill>
              </a:rPr>
              <a:t>: Carl Wenning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7" name="Content Placeholder 6" descr="wenning-may 20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712" b="-24712"/>
          <a:stretch>
            <a:fillRect/>
          </a:stretch>
        </p:blipFill>
        <p:spPr/>
      </p:pic>
      <p:pic>
        <p:nvPicPr>
          <p:cNvPr id="10" name="Content Placeholder 9" descr="14-inch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6924" r="-16924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Observatorio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Móvil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7" name="Content Placeholder 6" descr="truck_trail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Sugar Grove Centro de la </a:t>
            </a:r>
            <a:r>
              <a:rPr lang="en-US" dirty="0" err="1" smtClean="0">
                <a:solidFill>
                  <a:srgbClr val="1F497D"/>
                </a:solidFill>
              </a:rPr>
              <a:t>Naturaleza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Content Placeholder 5" descr="sgnc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Sugar Grove Centro de la </a:t>
            </a:r>
            <a:r>
              <a:rPr lang="en-US" dirty="0" err="1" smtClean="0">
                <a:solidFill>
                  <a:srgbClr val="1F497D"/>
                </a:solidFill>
              </a:rPr>
              <a:t>Naturaleza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sgnc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Sugar Grove </a:t>
            </a:r>
            <a:r>
              <a:rPr lang="en-US" dirty="0" err="1" smtClean="0">
                <a:solidFill>
                  <a:srgbClr val="1F497D"/>
                </a:solidFill>
              </a:rPr>
              <a:t>Sala</a:t>
            </a:r>
            <a:r>
              <a:rPr lang="en-US" dirty="0" smtClean="0">
                <a:solidFill>
                  <a:srgbClr val="1F497D"/>
                </a:solidFill>
              </a:rPr>
              <a:t> de </a:t>
            </a:r>
            <a:r>
              <a:rPr lang="en-US" dirty="0" err="1" smtClean="0">
                <a:solidFill>
                  <a:srgbClr val="1F497D"/>
                </a:solidFill>
              </a:rPr>
              <a:t>Conferencias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sgnc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Sugar Grove </a:t>
            </a:r>
            <a:r>
              <a:rPr lang="en-US" dirty="0" err="1" smtClean="0">
                <a:solidFill>
                  <a:srgbClr val="1F497D"/>
                </a:solidFill>
              </a:rPr>
              <a:t>Observatorio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sgnc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6924" r="-16924"/>
          <a:stretch>
            <a:fillRect/>
          </a:stretch>
        </p:blipFill>
        <p:spPr/>
      </p:pic>
      <p:pic>
        <p:nvPicPr>
          <p:cNvPr id="6" name="Content Placeholder 5" descr="sgnc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6924" r="-16924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SGO </a:t>
            </a:r>
            <a:r>
              <a:rPr lang="en-US" dirty="0" err="1" smtClean="0">
                <a:solidFill>
                  <a:srgbClr val="1F497D"/>
                </a:solidFill>
              </a:rPr>
              <a:t>Telescopio</a:t>
            </a:r>
            <a:r>
              <a:rPr lang="en-US" dirty="0" smtClean="0">
                <a:solidFill>
                  <a:srgbClr val="1F497D"/>
                </a:solidFill>
              </a:rPr>
              <a:t> Principal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9" name="Content Placeholder 8" descr="91527_cgepromount_mi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079501" y="2761815"/>
            <a:ext cx="6728585" cy="3700463"/>
          </a:xfrm>
        </p:spPr>
      </p:pic>
      <p:pic>
        <p:nvPicPr>
          <p:cNvPr id="13" name="Content Placeholder 12" descr="91037-XLT_c14axlt_mid.gif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-22636" b="-22636"/>
          <a:stretch>
            <a:fillRect/>
          </a:stretch>
        </p:blipFill>
        <p:spPr>
          <a:xfrm>
            <a:off x="4381500" y="514491"/>
            <a:ext cx="4305300" cy="482484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El </a:t>
            </a:r>
            <a:r>
              <a:rPr lang="en-US" dirty="0" err="1" smtClean="0">
                <a:solidFill>
                  <a:srgbClr val="1F497D"/>
                </a:solidFill>
              </a:rPr>
              <a:t>Otro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Equipo</a:t>
            </a:r>
            <a:r>
              <a:rPr lang="en-US" dirty="0" smtClean="0">
                <a:solidFill>
                  <a:srgbClr val="1F497D"/>
                </a:solidFill>
              </a:rPr>
              <a:t> de SGO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Content Placeholder 5" descr="Picture 6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334" b="-24334"/>
          <a:stretch>
            <a:fillRect/>
          </a:stretch>
        </p:blipFill>
        <p:spPr>
          <a:xfrm>
            <a:off x="1130300" y="1075769"/>
            <a:ext cx="4038600" cy="4525963"/>
          </a:xfrm>
        </p:spPr>
      </p:pic>
      <p:pic>
        <p:nvPicPr>
          <p:cNvPr id="7" name="Content Placeholder 6" descr="Picture 7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077" b="-17077"/>
          <a:stretch>
            <a:fillRect/>
          </a:stretch>
        </p:blipFill>
        <p:spPr>
          <a:xfrm>
            <a:off x="5765800" y="2007909"/>
            <a:ext cx="2457973" cy="2754592"/>
          </a:xfrm>
        </p:spPr>
      </p:pic>
      <p:sp>
        <p:nvSpPr>
          <p:cNvPr id="8" name="TextBox 7"/>
          <p:cNvSpPr txBox="1"/>
          <p:nvPr/>
        </p:nvSpPr>
        <p:spPr>
          <a:xfrm>
            <a:off x="965200" y="5245100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Takahashi TOA-130 Refractor </a:t>
            </a:r>
            <a:r>
              <a:rPr lang="en-US" dirty="0" err="1" smtClean="0"/>
              <a:t>Apocromático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26647" y="5245100"/>
            <a:ext cx="306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SBIG STL-11000 </a:t>
            </a:r>
            <a:r>
              <a:rPr lang="en-US" dirty="0" err="1" smtClean="0"/>
              <a:t>Cámara</a:t>
            </a:r>
            <a:r>
              <a:rPr lang="en-US" dirty="0" smtClean="0"/>
              <a:t> Digital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1F497D"/>
                </a:solidFill>
              </a:rPr>
              <a:t>Establecido</a:t>
            </a:r>
            <a:r>
              <a:rPr lang="en-US" dirty="0" smtClean="0">
                <a:solidFill>
                  <a:srgbClr val="1F497D"/>
                </a:solidFill>
              </a:rPr>
              <a:t> en 1960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kieviet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955" r="-1095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138439" y="5756831"/>
            <a:ext cx="171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Bertha Kieviet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1266" y="5756831"/>
            <a:ext cx="223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Kieviet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312"/>
            <a:ext cx="3008313" cy="3109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89" b="0" dirty="0" err="1" smtClean="0">
                <a:solidFill>
                  <a:srgbClr val="1F497D"/>
                </a:solidFill>
              </a:rPr>
              <a:t>Hoja</a:t>
            </a:r>
            <a:r>
              <a:rPr lang="en-US" sz="4889" b="0" dirty="0" smtClean="0">
                <a:solidFill>
                  <a:srgbClr val="1F497D"/>
                </a:solidFill>
              </a:rPr>
              <a:t> </a:t>
            </a:r>
            <a:r>
              <a:rPr lang="en-US" sz="4889" b="0" dirty="0" err="1" smtClean="0">
                <a:solidFill>
                  <a:srgbClr val="1F497D"/>
                </a:solidFill>
              </a:rPr>
              <a:t>Informativa</a:t>
            </a:r>
            <a:r>
              <a:rPr lang="en-US" sz="4889" b="0" dirty="0" smtClean="0">
                <a:solidFill>
                  <a:srgbClr val="1F497D"/>
                </a:solidFill>
              </a:rPr>
              <a:t> del Club de la </a:t>
            </a:r>
            <a:r>
              <a:rPr lang="en-US" sz="4889" b="0" dirty="0" err="1" smtClean="0">
                <a:solidFill>
                  <a:srgbClr val="1F497D"/>
                </a:solidFill>
              </a:rPr>
              <a:t>Astronomía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Picture 1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154" r="-6154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1F497D"/>
                </a:solidFill>
              </a:rPr>
              <a:t>www.tcaa.us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6" descr="Picture 1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79" r="-4179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Observando</a:t>
            </a:r>
            <a:r>
              <a:rPr lang="en-US" dirty="0" smtClean="0">
                <a:solidFill>
                  <a:srgbClr val="1F497D"/>
                </a:solidFill>
              </a:rPr>
              <a:t> a los Clubs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Content Placeholder 4" descr="Asteroid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5000"/>
          </a:blip>
          <a:srcRect l="-38080" r="-38080"/>
          <a:stretch>
            <a:fillRect/>
          </a:stretch>
        </p:blipFill>
        <p:spPr>
          <a:xfrm>
            <a:off x="6362700" y="5061692"/>
            <a:ext cx="2781300" cy="1529607"/>
          </a:xfrm>
        </p:spPr>
      </p:pic>
      <p:pic>
        <p:nvPicPr>
          <p:cNvPr id="6" name="Picture 5" descr="AL_LogoBlu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2202179"/>
            <a:ext cx="3482950" cy="3472615"/>
          </a:xfrm>
          <a:prstGeom prst="rect">
            <a:avLst/>
          </a:prstGeom>
        </p:spPr>
      </p:pic>
      <p:pic>
        <p:nvPicPr>
          <p:cNvPr id="7" name="Picture 6" descr="BinoSouthernSk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6" y="1417638"/>
            <a:ext cx="1611724" cy="1554163"/>
          </a:xfrm>
          <a:prstGeom prst="rect">
            <a:avLst/>
          </a:prstGeom>
        </p:spPr>
      </p:pic>
      <p:pic>
        <p:nvPicPr>
          <p:cNvPr id="8" name="Picture 7" descr="GalileoP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50" y="1417638"/>
            <a:ext cx="1844541" cy="1731963"/>
          </a:xfrm>
          <a:prstGeom prst="rect">
            <a:avLst/>
          </a:prstGeom>
        </p:spPr>
      </p:pic>
      <p:pic>
        <p:nvPicPr>
          <p:cNvPr id="9" name="Picture 8" descr="PlanetaryPin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83" y="4762501"/>
            <a:ext cx="1758459" cy="1828798"/>
          </a:xfrm>
          <a:prstGeom prst="rect">
            <a:avLst/>
          </a:prstGeom>
        </p:spPr>
      </p:pic>
      <p:pic>
        <p:nvPicPr>
          <p:cNvPr id="10" name="Picture 9" descr="thumb_DN-Pi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850" y="3149601"/>
            <a:ext cx="1612900" cy="1612900"/>
          </a:xfrm>
          <a:prstGeom prst="rect">
            <a:avLst/>
          </a:prstGeom>
        </p:spPr>
      </p:pic>
      <p:pic>
        <p:nvPicPr>
          <p:cNvPr id="12" name="Picture 11" descr="Picture 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275" y="3149601"/>
            <a:ext cx="1567467" cy="16129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Planetario</a:t>
            </a:r>
            <a:r>
              <a:rPr lang="en-US" dirty="0" smtClean="0">
                <a:solidFill>
                  <a:srgbClr val="1F497D"/>
                </a:solidFill>
              </a:rPr>
              <a:t> en ISU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Content Placeholder 5" descr="Picture 10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028" b="-25028"/>
          <a:stretch>
            <a:fillRect/>
          </a:stretch>
        </p:blipFill>
        <p:spPr/>
      </p:pic>
      <p:pic>
        <p:nvPicPr>
          <p:cNvPr id="8" name="Content Placeholder 7" descr="Picture 11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523" b="-24523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Challenger Centro de </a:t>
            </a:r>
            <a:r>
              <a:rPr lang="en-US" dirty="0" err="1" smtClean="0">
                <a:solidFill>
                  <a:srgbClr val="1F497D"/>
                </a:solidFill>
              </a:rPr>
              <a:t>Aprendizaje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Content Placeholder 4" descr="Screen shot 2010-11-29 at 9.30.36 AM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9023" r="-9023"/>
          <a:stretch>
            <a:fillRect/>
          </a:stretch>
        </p:blipFill>
        <p:spPr/>
      </p:pic>
      <p:pic>
        <p:nvPicPr>
          <p:cNvPr id="6" name="Content Placeholder 5" descr="Screen shot 2010-11-29 at 9.31.06 A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6046" b="-26046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Challenger Centro de </a:t>
            </a:r>
            <a:r>
              <a:rPr lang="en-US" dirty="0" err="1" smtClean="0">
                <a:solidFill>
                  <a:srgbClr val="1F497D"/>
                </a:solidFill>
              </a:rPr>
              <a:t>Aprendizaje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Content Placeholder 4" descr="Screen shot 2010-11-29 at 9.31.22 AM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799" b="-24799"/>
          <a:stretch>
            <a:fillRect/>
          </a:stretch>
        </p:blipFill>
        <p:spPr/>
      </p:pic>
      <p:pic>
        <p:nvPicPr>
          <p:cNvPr id="6" name="Content Placeholder 5" descr="Screen shot 2010-11-29 at 9.31.31 A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148" b="-25148"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Challenger Centro de </a:t>
            </a:r>
            <a:r>
              <a:rPr lang="en-US" dirty="0" err="1" smtClean="0">
                <a:solidFill>
                  <a:srgbClr val="1F497D"/>
                </a:solidFill>
              </a:rPr>
              <a:t>Aprendizaje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Content Placeholder 4" descr="Screen shot 2010-11-29 at 9.31.43 AM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064" b="-25064"/>
          <a:stretch>
            <a:fillRect/>
          </a:stretch>
        </p:blipFill>
        <p:spPr/>
      </p:pic>
      <p:pic>
        <p:nvPicPr>
          <p:cNvPr id="6" name="Content Placeholder 5" descr="Screen shot 2010-11-29 at 9.31.55 A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6046" b="-26046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Challenger Centro de </a:t>
            </a:r>
            <a:r>
              <a:rPr lang="en-US" dirty="0" err="1" smtClean="0">
                <a:solidFill>
                  <a:srgbClr val="1F497D"/>
                </a:solidFill>
              </a:rPr>
              <a:t>Aprendizaje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Content Placeholder 4" descr="Screen shot 2010-11-29 at 9.32.03 AM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501" b="-25501"/>
          <a:stretch>
            <a:fillRect/>
          </a:stretch>
        </p:blipFill>
        <p:spPr/>
      </p:pic>
      <p:pic>
        <p:nvPicPr>
          <p:cNvPr id="6" name="Content Placeholder 5" descr="Screen shot 2010-11-29 at 9.34.56 A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238" b="-25238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9257" y="5188958"/>
            <a:ext cx="7413981" cy="879300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</a:rPr>
              <a:t>¡</a:t>
            </a:r>
            <a:r>
              <a:rPr lang="en-US" sz="2800" i="1" dirty="0" err="1" smtClean="0">
                <a:solidFill>
                  <a:schemeClr val="bg1"/>
                </a:solidFill>
              </a:rPr>
              <a:t>Distribución</a:t>
            </a:r>
            <a:r>
              <a:rPr lang="en-US" sz="2800" i="1" dirty="0" smtClean="0">
                <a:solidFill>
                  <a:schemeClr val="bg1"/>
                </a:solidFill>
              </a:rPr>
              <a:t> de </a:t>
            </a:r>
            <a:r>
              <a:rPr lang="en-US" sz="2800" i="1" dirty="0" err="1" smtClean="0">
                <a:solidFill>
                  <a:schemeClr val="bg1"/>
                </a:solidFill>
              </a:rPr>
              <a:t>nuestro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amor</a:t>
            </a:r>
            <a:r>
              <a:rPr lang="en-US" sz="2800" i="1" dirty="0" smtClean="0">
                <a:solidFill>
                  <a:schemeClr val="bg1"/>
                </a:solidFill>
              </a:rPr>
              <a:t> de la </a:t>
            </a:r>
            <a:r>
              <a:rPr lang="en-US" sz="2800" i="1" dirty="0" err="1" smtClean="0">
                <a:solidFill>
                  <a:schemeClr val="bg1"/>
                </a:solidFill>
              </a:rPr>
              <a:t>astronomía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por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más</a:t>
            </a:r>
            <a:r>
              <a:rPr lang="en-US" sz="2800" i="1" dirty="0" smtClean="0">
                <a:solidFill>
                  <a:schemeClr val="bg1"/>
                </a:solidFill>
              </a:rPr>
              <a:t> de 50 </a:t>
            </a:r>
            <a:r>
              <a:rPr lang="en-US" sz="2800" i="1" dirty="0" err="1" smtClean="0">
                <a:solidFill>
                  <a:schemeClr val="bg1"/>
                </a:solidFill>
              </a:rPr>
              <a:t>años</a:t>
            </a:r>
            <a:r>
              <a:rPr lang="en-US" sz="2800" i="1" dirty="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 descr="TCAALogo3-medium[1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8958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1F497D"/>
                </a:solidFill>
              </a:rPr>
              <a:t>Historia</a:t>
            </a:r>
            <a:r>
              <a:rPr lang="en-US" dirty="0" smtClean="0">
                <a:solidFill>
                  <a:srgbClr val="1F497D"/>
                </a:solidFill>
              </a:rPr>
              <a:t> 50.a del </a:t>
            </a:r>
            <a:r>
              <a:rPr lang="en-US" dirty="0" err="1" smtClean="0">
                <a:solidFill>
                  <a:srgbClr val="1F497D"/>
                </a:solidFill>
              </a:rPr>
              <a:t>Aniversario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image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26" r="-1042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Celebración</a:t>
            </a:r>
            <a:r>
              <a:rPr lang="en-US" dirty="0" smtClean="0">
                <a:solidFill>
                  <a:srgbClr val="1F497D"/>
                </a:solidFill>
              </a:rPr>
              <a:t> del </a:t>
            </a:r>
            <a:r>
              <a:rPr lang="en-US" dirty="0" err="1" smtClean="0">
                <a:solidFill>
                  <a:srgbClr val="1F497D"/>
                </a:solidFill>
              </a:rPr>
              <a:t>Señorío</a:t>
            </a:r>
            <a:r>
              <a:rPr lang="en-US" dirty="0" smtClean="0">
                <a:solidFill>
                  <a:srgbClr val="1F497D"/>
                </a:solidFill>
              </a:rPr>
              <a:t> de Ewing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Picture 15.png"/>
          <p:cNvPicPr>
            <a:picLocks noGrp="1" noChangeAspect="1"/>
          </p:cNvPicPr>
          <p:nvPr>
            <p:ph idx="1"/>
          </p:nvPr>
        </p:nvPicPr>
        <p:blipFill>
          <a:blip r:embed="rId2">
            <a:lum bright="15000" contrast="10000"/>
          </a:blip>
          <a:srcRect l="-1848" r="-18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1F497D"/>
                </a:solidFill>
              </a:rPr>
              <a:t>Reunión</a:t>
            </a:r>
            <a:r>
              <a:rPr lang="en-US" dirty="0" smtClean="0">
                <a:solidFill>
                  <a:srgbClr val="1F497D"/>
                </a:solidFill>
              </a:rPr>
              <a:t> de NCRAL en 2010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7" name="Content Placeholder 6" descr="NCRAL2010_GroupPict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Observador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dominante</a:t>
            </a:r>
            <a:r>
              <a:rPr lang="en-US" dirty="0" smtClean="0">
                <a:solidFill>
                  <a:srgbClr val="1F497D"/>
                </a:solidFill>
              </a:rPr>
              <a:t>: Bob Finnigan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3" name="Content Placeholder 12" descr="Horse-Ha-LRGB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4051" b="-34051"/>
          <a:stretch>
            <a:fillRect/>
          </a:stretch>
        </p:blipFill>
        <p:spPr>
          <a:xfrm>
            <a:off x="3962400" y="1944477"/>
            <a:ext cx="4724400" cy="5294523"/>
          </a:xfrm>
        </p:spPr>
      </p:pic>
      <p:pic>
        <p:nvPicPr>
          <p:cNvPr id="12" name="Content Placeholder 11" descr="finnigan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4042" b="-34042"/>
          <a:stretch>
            <a:fillRect/>
          </a:stretch>
        </p:blipFill>
        <p:spPr>
          <a:xfrm>
            <a:off x="457200" y="635000"/>
            <a:ext cx="4038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1F497D"/>
                </a:solidFill>
              </a:rPr>
              <a:t>Observador</a:t>
            </a:r>
            <a:r>
              <a:rPr lang="en-US" sz="4000" dirty="0" smtClean="0">
                <a:solidFill>
                  <a:srgbClr val="1F497D"/>
                </a:solidFill>
              </a:rPr>
              <a:t> </a:t>
            </a:r>
            <a:r>
              <a:rPr lang="en-US" sz="4000" dirty="0" err="1" smtClean="0">
                <a:solidFill>
                  <a:srgbClr val="1F497D"/>
                </a:solidFill>
              </a:rPr>
              <a:t>dominante</a:t>
            </a:r>
            <a:r>
              <a:rPr lang="en-US" sz="4000" dirty="0" smtClean="0">
                <a:solidFill>
                  <a:srgbClr val="1F497D"/>
                </a:solidFill>
              </a:rPr>
              <a:t>: Lee Green</a:t>
            </a:r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6" name="Picture 5" descr="M20.jpg"/>
          <p:cNvPicPr>
            <a:picLocks noChangeAspect="1"/>
          </p:cNvPicPr>
          <p:nvPr/>
        </p:nvPicPr>
        <p:blipFill>
          <a:blip r:embed="rId2"/>
          <a:srcRect l="12000" r="12000"/>
          <a:stretch>
            <a:fillRect/>
          </a:stretch>
        </p:blipFill>
        <p:spPr>
          <a:xfrm>
            <a:off x="6592551" y="2583623"/>
            <a:ext cx="2326568" cy="2040845"/>
          </a:xfrm>
          <a:prstGeom prst="rect">
            <a:avLst/>
          </a:prstGeom>
        </p:spPr>
      </p:pic>
      <p:pic>
        <p:nvPicPr>
          <p:cNvPr id="5" name="Content Placeholder 4" descr="Helix-RGB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/>
          </a:blip>
          <a:srcRect t="-33137" b="-33137"/>
          <a:stretch>
            <a:fillRect/>
          </a:stretch>
        </p:blipFill>
        <p:spPr>
          <a:xfrm>
            <a:off x="4736184" y="804667"/>
            <a:ext cx="2438608" cy="2732890"/>
          </a:xfrm>
        </p:spPr>
      </p:pic>
      <p:pic>
        <p:nvPicPr>
          <p:cNvPr id="7" name="Picture 6" descr="M42.jpg"/>
          <p:cNvPicPr>
            <a:picLocks noChangeAspect="1"/>
          </p:cNvPicPr>
          <p:nvPr/>
        </p:nvPicPr>
        <p:blipFill>
          <a:blip r:embed="rId4">
            <a:lum contrast="6000"/>
          </a:blip>
          <a:srcRect b="13260"/>
          <a:stretch>
            <a:fillRect/>
          </a:stretch>
        </p:blipFill>
        <p:spPr>
          <a:xfrm>
            <a:off x="4736184" y="4439924"/>
            <a:ext cx="2198224" cy="2054236"/>
          </a:xfrm>
          <a:prstGeom prst="rect">
            <a:avLst/>
          </a:prstGeom>
        </p:spPr>
      </p:pic>
      <p:pic>
        <p:nvPicPr>
          <p:cNvPr id="12" name="Content Placeholder 11" descr="lee_green2.jpg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t="-24712" b="-24712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010-08-07_ST8300_AT106_m31_HaRRGB_1280.jpg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1000" contrast="8000"/>
          </a:blip>
          <a:srcRect t="-24171" b="-24171"/>
          <a:stretch>
            <a:fillRect/>
          </a:stretch>
        </p:blipFill>
        <p:spPr>
          <a:xfrm>
            <a:off x="5740400" y="803176"/>
            <a:ext cx="2362200" cy="264726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Observador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dominante</a:t>
            </a:r>
            <a:r>
              <a:rPr lang="en-US" dirty="0" smtClean="0">
                <a:solidFill>
                  <a:srgbClr val="1F497D"/>
                </a:solidFill>
              </a:rPr>
              <a:t>: Tony Cellini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7" name="Picture 6" descr="Picture 10.png"/>
          <p:cNvPicPr>
            <a:picLocks noChangeAspect="1"/>
          </p:cNvPicPr>
          <p:nvPr/>
        </p:nvPicPr>
        <p:blipFill>
          <a:blip r:embed="rId3">
            <a:lum contrast="8000"/>
          </a:blip>
          <a:stretch>
            <a:fillRect/>
          </a:stretch>
        </p:blipFill>
        <p:spPr>
          <a:xfrm>
            <a:off x="2794000" y="3784241"/>
            <a:ext cx="2425700" cy="2580602"/>
          </a:xfrm>
          <a:prstGeom prst="rect">
            <a:avLst/>
          </a:prstGeom>
        </p:spPr>
      </p:pic>
      <p:pic>
        <p:nvPicPr>
          <p:cNvPr id="8" name="Picture 7" descr="Picture 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2690396"/>
            <a:ext cx="3724719" cy="3464438"/>
          </a:xfrm>
          <a:prstGeom prst="rect">
            <a:avLst/>
          </a:prstGeom>
        </p:spPr>
      </p:pic>
      <p:pic>
        <p:nvPicPr>
          <p:cNvPr id="5" name="Content Placeholder 4" descr="tony_cellini.JPG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t="-34051" b="-34051"/>
          <a:stretch>
            <a:fillRect/>
          </a:stretch>
        </p:blipFill>
        <p:spPr>
          <a:xfrm>
            <a:off x="774700" y="548579"/>
            <a:ext cx="4038600" cy="4525963"/>
          </a:xfrm>
        </p:spPr>
      </p:pic>
      <p:pic>
        <p:nvPicPr>
          <p:cNvPr id="9" name="Picture 8" descr="Picture 12.png"/>
          <p:cNvPicPr>
            <a:picLocks noChangeAspect="1"/>
          </p:cNvPicPr>
          <p:nvPr/>
        </p:nvPicPr>
        <p:blipFill>
          <a:blip r:embed="rId6">
            <a:lum contrast="18000"/>
          </a:blip>
          <a:stretch>
            <a:fillRect/>
          </a:stretch>
        </p:blipFill>
        <p:spPr>
          <a:xfrm>
            <a:off x="546381" y="4422615"/>
            <a:ext cx="2247619" cy="2196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Observador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dominante</a:t>
            </a:r>
            <a:r>
              <a:rPr lang="en-US" dirty="0" smtClean="0">
                <a:solidFill>
                  <a:srgbClr val="1F497D"/>
                </a:solidFill>
              </a:rPr>
              <a:t>: </a:t>
            </a:r>
            <a:r>
              <a:rPr lang="en-US" dirty="0" smtClean="0">
                <a:solidFill>
                  <a:schemeClr val="tx2"/>
                </a:solidFill>
              </a:rPr>
              <a:t>Wm Carney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Content Placeholder 5" descr="Comet_Hartley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0178" b="-20178"/>
          <a:stretch>
            <a:fillRect/>
          </a:stretch>
        </p:blipFill>
        <p:spPr>
          <a:xfrm>
            <a:off x="3746500" y="589686"/>
            <a:ext cx="4940300" cy="5536477"/>
          </a:xfrm>
        </p:spPr>
      </p:pic>
      <p:pic>
        <p:nvPicPr>
          <p:cNvPr id="5" name="Content Placeholder 4" descr="carney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4810" b="-24810"/>
          <a:stretch>
            <a:fillRect/>
          </a:stretch>
        </p:blipFill>
        <p:spPr>
          <a:xfrm>
            <a:off x="292100" y="2527300"/>
            <a:ext cx="403860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163</Words>
  <Application>Microsoft Macintosh PowerPoint</Application>
  <PresentationFormat>On-screen Show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Establecido en 1960</vt:lpstr>
      <vt:lpstr>Historia 50.a del Aniversario</vt:lpstr>
      <vt:lpstr>Celebración del Señorío de Ewing</vt:lpstr>
      <vt:lpstr>Reunión de NCRAL en 2010</vt:lpstr>
      <vt:lpstr>Observador dominante: Bob Finnigan</vt:lpstr>
      <vt:lpstr>Observador dominante: Lee Green</vt:lpstr>
      <vt:lpstr>Observador dominante: Tony Cellini</vt:lpstr>
      <vt:lpstr>Observador dominante: Wm Carney</vt:lpstr>
      <vt:lpstr>Observador dominante: Marc Cabaj</vt:lpstr>
      <vt:lpstr>Observador dominante: John Werner</vt:lpstr>
      <vt:lpstr>Observador dominante: Carl Wenning</vt:lpstr>
      <vt:lpstr>Observatorio Móvil</vt:lpstr>
      <vt:lpstr>Sugar Grove Centro de la Naturaleza</vt:lpstr>
      <vt:lpstr>Sugar Grove Centro de la Naturaleza</vt:lpstr>
      <vt:lpstr>Sugar Grove Sala de Conferencias</vt:lpstr>
      <vt:lpstr>Sugar Grove Observatorio</vt:lpstr>
      <vt:lpstr>SGO Telescopio Principal </vt:lpstr>
      <vt:lpstr>El Otro Equipo de SGO</vt:lpstr>
      <vt:lpstr>Hoja Informativa del Club de la Astronomía</vt:lpstr>
      <vt:lpstr>www.tcaa.us</vt:lpstr>
      <vt:lpstr>Observando a los Clubs</vt:lpstr>
      <vt:lpstr>Planetario en ISU</vt:lpstr>
      <vt:lpstr>Challenger Centro de Aprendizaje</vt:lpstr>
      <vt:lpstr>Challenger Centro de Aprendizaje</vt:lpstr>
      <vt:lpstr>Challenger Centro de Aprendizaje</vt:lpstr>
      <vt:lpstr>Challenger Centro de Aprendizaje</vt:lpstr>
      <vt:lpstr>Slide 28</vt:lpstr>
    </vt:vector>
  </TitlesOfParts>
  <Company>Illinois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 Wenning</dc:creator>
  <cp:lastModifiedBy>Carl Wenning</cp:lastModifiedBy>
  <cp:revision>33</cp:revision>
  <dcterms:created xsi:type="dcterms:W3CDTF">2010-11-29T23:26:00Z</dcterms:created>
  <dcterms:modified xsi:type="dcterms:W3CDTF">2010-11-29T23:27:43Z</dcterms:modified>
</cp:coreProperties>
</file>