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145" r:id="rId1"/>
  </p:sldMasterIdLst>
  <p:notesMasterIdLst>
    <p:notesMasterId r:id="rId27"/>
  </p:notesMasterIdLst>
  <p:handoutMasterIdLst>
    <p:handoutMasterId r:id="rId28"/>
  </p:handoutMasterIdLst>
  <p:sldIdLst>
    <p:sldId id="256" r:id="rId2"/>
    <p:sldId id="264" r:id="rId3"/>
    <p:sldId id="271" r:id="rId4"/>
    <p:sldId id="269" r:id="rId5"/>
    <p:sldId id="270" r:id="rId6"/>
    <p:sldId id="280" r:id="rId7"/>
    <p:sldId id="257" r:id="rId8"/>
    <p:sldId id="258" r:id="rId9"/>
    <p:sldId id="259" r:id="rId10"/>
    <p:sldId id="260" r:id="rId11"/>
    <p:sldId id="261" r:id="rId12"/>
    <p:sldId id="262" r:id="rId13"/>
    <p:sldId id="263" r:id="rId14"/>
    <p:sldId id="276" r:id="rId15"/>
    <p:sldId id="274" r:id="rId16"/>
    <p:sldId id="277" r:id="rId17"/>
    <p:sldId id="275" r:id="rId18"/>
    <p:sldId id="273" r:id="rId19"/>
    <p:sldId id="285" r:id="rId20"/>
    <p:sldId id="281" r:id="rId21"/>
    <p:sldId id="272" r:id="rId22"/>
    <p:sldId id="282" r:id="rId23"/>
    <p:sldId id="283" r:id="rId24"/>
    <p:sldId id="284" r:id="rId25"/>
    <p:sldId id="286" r:id="rId26"/>
  </p:sldIdLst>
  <p:sldSz cx="9144000" cy="6858000" type="letter"/>
  <p:notesSz cx="8229600" cy="10922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b="1"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b="1"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b="1"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b="1" kern="1200">
        <a:solidFill>
          <a:schemeClr val="tx1"/>
        </a:solidFill>
        <a:latin typeface="Arial" charset="0"/>
        <a:ea typeface="ＭＳ Ｐゴシック" charset="0"/>
        <a:cs typeface="ＭＳ Ｐゴシック" charset="0"/>
      </a:defRPr>
    </a:lvl5pPr>
    <a:lvl6pPr marL="2286000" algn="l" defTabSz="457200" rtl="0" eaLnBrk="1" latinLnBrk="0" hangingPunct="1">
      <a:defRPr b="1" kern="1200">
        <a:solidFill>
          <a:schemeClr val="tx1"/>
        </a:solidFill>
        <a:latin typeface="Arial" charset="0"/>
        <a:ea typeface="ＭＳ Ｐゴシック" charset="0"/>
        <a:cs typeface="ＭＳ Ｐゴシック" charset="0"/>
      </a:defRPr>
    </a:lvl6pPr>
    <a:lvl7pPr marL="2743200" algn="l" defTabSz="457200" rtl="0" eaLnBrk="1" latinLnBrk="0" hangingPunct="1">
      <a:defRPr b="1" kern="1200">
        <a:solidFill>
          <a:schemeClr val="tx1"/>
        </a:solidFill>
        <a:latin typeface="Arial" charset="0"/>
        <a:ea typeface="ＭＳ Ｐゴシック" charset="0"/>
        <a:cs typeface="ＭＳ Ｐゴシック" charset="0"/>
      </a:defRPr>
    </a:lvl7pPr>
    <a:lvl8pPr marL="3200400" algn="l" defTabSz="457200" rtl="0" eaLnBrk="1" latinLnBrk="0" hangingPunct="1">
      <a:defRPr b="1" kern="1200">
        <a:solidFill>
          <a:schemeClr val="tx1"/>
        </a:solidFill>
        <a:latin typeface="Arial" charset="0"/>
        <a:ea typeface="ＭＳ Ｐゴシック" charset="0"/>
        <a:cs typeface="ＭＳ Ｐゴシック" charset="0"/>
      </a:defRPr>
    </a:lvl8pPr>
    <a:lvl9pPr marL="3657600" algn="l" defTabSz="457200" rtl="0" eaLnBrk="1" latinLnBrk="0" hangingPunct="1">
      <a:defRPr b="1"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36E65"/>
    <a:srgbClr val="00003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p:restoredTop sz="94663"/>
  </p:normalViewPr>
  <p:slideViewPr>
    <p:cSldViewPr>
      <p:cViewPr varScale="1">
        <p:scale>
          <a:sx n="130" d="100"/>
          <a:sy n="130" d="100"/>
        </p:scale>
        <p:origin x="35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670300" y="10404475"/>
            <a:ext cx="885825" cy="296863"/>
          </a:xfrm>
          <a:prstGeom prst="rect">
            <a:avLst/>
          </a:prstGeom>
          <a:noFill/>
          <a:ln w="12700">
            <a:noFill/>
            <a:miter lim="800000"/>
            <a:headEnd/>
            <a:tailEnd/>
          </a:ln>
        </p:spPr>
        <p:txBody>
          <a:bodyPr wrap="none" lIns="103187" tIns="52387" rIns="103187" bIns="52387">
            <a:spAutoFit/>
          </a:bodyPr>
          <a:lstStyle/>
          <a:p>
            <a:pPr algn="ctr" defTabSz="1033463">
              <a:lnSpc>
                <a:spcPct val="90000"/>
              </a:lnSpc>
            </a:pPr>
            <a:r>
              <a:rPr lang="en-US" sz="1400" b="0"/>
              <a:t>Page </a:t>
            </a:r>
            <a:fld id="{CB29FE09-B6AF-4746-84DB-02C5B13F38B4}" type="slidenum">
              <a:rPr lang="en-US" sz="1400" b="0"/>
              <a:pPr algn="ctr" defTabSz="1033463">
                <a:lnSpc>
                  <a:spcPct val="90000"/>
                </a:lnSpc>
              </a:pPr>
              <a:t>‹#›</a:t>
            </a:fld>
            <a:endParaRPr lang="en-US" sz="1400" b="0"/>
          </a:p>
        </p:txBody>
      </p:sp>
    </p:spTree>
    <p:extLst>
      <p:ext uri="{BB962C8B-B14F-4D97-AF65-F5344CB8AC3E}">
        <p14:creationId xmlns:p14="http://schemas.microsoft.com/office/powerpoint/2010/main" val="3400133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096963" y="5187950"/>
            <a:ext cx="6035675" cy="4914900"/>
          </a:xfrm>
          <a:prstGeom prst="rect">
            <a:avLst/>
          </a:prstGeom>
          <a:noFill/>
          <a:ln w="12700">
            <a:noFill/>
            <a:miter lim="800000"/>
            <a:headEnd/>
            <a:tailEnd/>
          </a:ln>
          <a:effectLst/>
        </p:spPr>
        <p:txBody>
          <a:bodyPr vert="horz" wrap="square" lIns="109537" tIns="55562" rIns="109537" bIns="55562"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07" name="Rectangle 3"/>
          <p:cNvSpPr>
            <a:spLocks noChangeArrowheads="1"/>
          </p:cNvSpPr>
          <p:nvPr/>
        </p:nvSpPr>
        <p:spPr bwMode="auto">
          <a:xfrm>
            <a:off x="3670300" y="10404475"/>
            <a:ext cx="885825" cy="296863"/>
          </a:xfrm>
          <a:prstGeom prst="rect">
            <a:avLst/>
          </a:prstGeom>
          <a:noFill/>
          <a:ln w="12700">
            <a:noFill/>
            <a:miter lim="800000"/>
            <a:headEnd/>
            <a:tailEnd/>
          </a:ln>
        </p:spPr>
        <p:txBody>
          <a:bodyPr wrap="none" lIns="103187" tIns="52387" rIns="103187" bIns="52387">
            <a:spAutoFit/>
          </a:bodyPr>
          <a:lstStyle/>
          <a:p>
            <a:pPr algn="ctr" defTabSz="1033463">
              <a:lnSpc>
                <a:spcPct val="90000"/>
              </a:lnSpc>
            </a:pPr>
            <a:r>
              <a:rPr lang="en-US" sz="1400" b="0"/>
              <a:t>Page </a:t>
            </a:r>
            <a:fld id="{521945E1-C91F-F747-8112-F3D15FAAB97D}" type="slidenum">
              <a:rPr lang="en-US" sz="1400" b="0"/>
              <a:pPr algn="ctr" defTabSz="1033463">
                <a:lnSpc>
                  <a:spcPct val="90000"/>
                </a:lnSpc>
              </a:pPr>
              <a:t>‹#›</a:t>
            </a:fld>
            <a:endParaRPr lang="en-US" sz="1400" b="0"/>
          </a:p>
        </p:txBody>
      </p:sp>
      <p:sp>
        <p:nvSpPr>
          <p:cNvPr id="21508" name="Rectangle 4"/>
          <p:cNvSpPr>
            <a:spLocks noGrp="1" noRot="1" noChangeAspect="1" noChangeArrowheads="1" noTextEdit="1"/>
          </p:cNvSpPr>
          <p:nvPr>
            <p:ph type="sldImg" idx="2"/>
          </p:nvPr>
        </p:nvSpPr>
        <p:spPr bwMode="auto">
          <a:xfrm>
            <a:off x="1835150" y="1158875"/>
            <a:ext cx="4559300" cy="3416300"/>
          </a:xfrm>
          <a:prstGeom prst="rect">
            <a:avLst/>
          </a:prstGeom>
          <a:noFill/>
          <a:ln w="12700">
            <a:solidFill>
              <a:schemeClr val="tx1"/>
            </a:solidFill>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Tree>
    <p:extLst>
      <p:ext uri="{BB962C8B-B14F-4D97-AF65-F5344CB8AC3E}">
        <p14:creationId xmlns:p14="http://schemas.microsoft.com/office/powerpoint/2010/main" val="189118293"/>
      </p:ext>
    </p:extLst>
  </p:cSld>
  <p:clrMap bg1="lt1" tx1="dk1" bg2="lt2" tx2="dk2" accent1="accent1" accent2="accent2" accent3="accent3" accent4="accent4" accent5="accent5" accent6="accent6" hlink="hlink" folHlink="folHlink"/>
  <p:notesStyle>
    <a:lvl1pPr algn="l" defTabSz="1087438" rtl="0" eaLnBrk="0" fontAlgn="base" hangingPunct="0">
      <a:lnSpc>
        <a:spcPct val="90000"/>
      </a:lnSpc>
      <a:spcBef>
        <a:spcPct val="40000"/>
      </a:spcBef>
      <a:spcAft>
        <a:spcPct val="0"/>
      </a:spcAft>
      <a:defRPr sz="1400" kern="1200">
        <a:solidFill>
          <a:schemeClr val="tx1"/>
        </a:solidFill>
        <a:latin typeface="Arial" pitchFamily="-108" charset="0"/>
        <a:ea typeface="ＭＳ Ｐゴシック" charset="0"/>
        <a:cs typeface="ＭＳ Ｐゴシック" charset="0"/>
      </a:defRPr>
    </a:lvl1pPr>
    <a:lvl2pPr marL="544513" algn="l" defTabSz="1087438" rtl="0" eaLnBrk="0" fontAlgn="base" hangingPunct="0">
      <a:lnSpc>
        <a:spcPct val="90000"/>
      </a:lnSpc>
      <a:spcBef>
        <a:spcPct val="40000"/>
      </a:spcBef>
      <a:spcAft>
        <a:spcPct val="0"/>
      </a:spcAft>
      <a:defRPr sz="1400" kern="1200">
        <a:solidFill>
          <a:schemeClr val="tx1"/>
        </a:solidFill>
        <a:latin typeface="Arial" pitchFamily="-108" charset="0"/>
        <a:ea typeface="ＭＳ Ｐゴシック" pitchFamily="-108" charset="-128"/>
        <a:cs typeface="+mn-cs"/>
      </a:defRPr>
    </a:lvl2pPr>
    <a:lvl3pPr marL="1087438" algn="l" defTabSz="1087438" rtl="0" eaLnBrk="0" fontAlgn="base" hangingPunct="0">
      <a:lnSpc>
        <a:spcPct val="90000"/>
      </a:lnSpc>
      <a:spcBef>
        <a:spcPct val="40000"/>
      </a:spcBef>
      <a:spcAft>
        <a:spcPct val="0"/>
      </a:spcAft>
      <a:defRPr sz="1400" kern="1200">
        <a:solidFill>
          <a:schemeClr val="tx1"/>
        </a:solidFill>
        <a:latin typeface="Arial" pitchFamily="-108" charset="0"/>
        <a:ea typeface="ＭＳ Ｐゴシック" pitchFamily="-108" charset="-128"/>
        <a:cs typeface="+mn-cs"/>
      </a:defRPr>
    </a:lvl3pPr>
    <a:lvl4pPr marL="1631950" algn="l" defTabSz="1087438" rtl="0" eaLnBrk="0" fontAlgn="base" hangingPunct="0">
      <a:lnSpc>
        <a:spcPct val="90000"/>
      </a:lnSpc>
      <a:spcBef>
        <a:spcPct val="40000"/>
      </a:spcBef>
      <a:spcAft>
        <a:spcPct val="0"/>
      </a:spcAft>
      <a:defRPr sz="1400" kern="1200">
        <a:solidFill>
          <a:schemeClr val="tx1"/>
        </a:solidFill>
        <a:latin typeface="Arial" pitchFamily="-108" charset="0"/>
        <a:ea typeface="ＭＳ Ｐゴシック" pitchFamily="-108" charset="-128"/>
        <a:cs typeface="+mn-cs"/>
      </a:defRPr>
    </a:lvl4pPr>
    <a:lvl5pPr marL="2176463" algn="l" defTabSz="1087438" rtl="0" eaLnBrk="0" fontAlgn="base" hangingPunct="0">
      <a:lnSpc>
        <a:spcPct val="90000"/>
      </a:lnSpc>
      <a:spcBef>
        <a:spcPct val="40000"/>
      </a:spcBef>
      <a:spcAft>
        <a:spcPct val="0"/>
      </a:spcAft>
      <a:defRPr sz="1400" kern="1200">
        <a:solidFill>
          <a:schemeClr val="tx1"/>
        </a:solidFill>
        <a:latin typeface="Arial"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w="9525"/>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a:lstStyle/>
          <a:p>
            <a:endParaRPr lang="en-US">
              <a:latin typeface="Arial" charset="0"/>
            </a:endParaRPr>
          </a:p>
        </p:txBody>
      </p:sp>
      <p:sp>
        <p:nvSpPr>
          <p:cNvPr id="23555" name="Rectangle 3"/>
          <p:cNvSpPr>
            <a:spLocks noGrp="1" noRot="1" noChangeAspect="1" noChangeArrowheads="1" noTextEdit="1"/>
          </p:cNvSpPr>
          <p:nvPr>
            <p:ph type="sldImg"/>
          </p:nvPr>
        </p:nvSpPr>
        <p:spPr>
          <a:xfrm>
            <a:off x="1836738" y="1158875"/>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836738" y="1158875"/>
            <a:ext cx="4556125" cy="3416300"/>
          </a:xfrm>
          <a:ln/>
        </p:spPr>
      </p:sp>
      <p:sp>
        <p:nvSpPr>
          <p:cNvPr id="39939" name="Rectangle 3"/>
          <p:cNvSpPr>
            <a:spLocks noGrp="1" noChangeArrowheads="1"/>
          </p:cNvSpPr>
          <p:nvPr>
            <p:ph type="body" idx="1"/>
          </p:nvPr>
        </p:nvSpPr>
        <p:spPr>
          <a:noFill/>
          <a:ln w="9525"/>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a:lstStyle/>
          <a:p>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Overlay-TitleSlide.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58750" y="187325"/>
            <a:ext cx="8826500" cy="648335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5" name="Slide Number Placeholder 5"/>
          <p:cNvSpPr>
            <a:spLocks noGrp="1"/>
          </p:cNvSpPr>
          <p:nvPr>
            <p:ph type="sldNum" sz="quarter" idx="10"/>
          </p:nvPr>
        </p:nvSpPr>
        <p:spPr/>
        <p:txBody>
          <a:bodyPr/>
          <a:lstStyle>
            <a:lvl1pPr>
              <a:defRPr/>
            </a:lvl1pPr>
          </a:lstStyle>
          <a:p>
            <a:fld id="{6AE71B84-9250-B04D-BF87-D9F5398B01FC}" type="slidenum">
              <a:rPr lang="en-US"/>
              <a:pPr/>
              <a:t>‹#›</a:t>
            </a:fld>
            <a:endParaRPr lang="en-US"/>
          </a:p>
        </p:txBody>
      </p:sp>
      <p:sp>
        <p:nvSpPr>
          <p:cNvPr id="6" name="Date Placeholder 3"/>
          <p:cNvSpPr>
            <a:spLocks noGrp="1"/>
          </p:cNvSpPr>
          <p:nvPr>
            <p:ph type="dt" sz="half" idx="11"/>
          </p:nvPr>
        </p:nvSpPr>
        <p:spPr/>
        <p:txBody>
          <a:bodyPr/>
          <a:lstStyle>
            <a:lvl1pPr>
              <a:defRPr/>
            </a:lvl1pPr>
          </a:lstStyle>
          <a:p>
            <a:pPr>
              <a:defRPr/>
            </a:pPr>
            <a:endParaRPr lang="en-US"/>
          </a:p>
        </p:txBody>
      </p:sp>
      <p:sp>
        <p:nvSpPr>
          <p:cNvPr id="7"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965278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8" descr="Overlay-ContentSlides.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fld id="{A977C956-6E0F-DF40-97B8-D9AA31D6CE25}" type="slidenum">
              <a:rPr lang="en-US"/>
              <a:pPr/>
              <a:t>‹#›</a:t>
            </a:fld>
            <a:endParaRPr lang="en-US"/>
          </a:p>
        </p:txBody>
      </p:sp>
    </p:spTree>
    <p:extLst>
      <p:ext uri="{BB962C8B-B14F-4D97-AF65-F5344CB8AC3E}">
        <p14:creationId xmlns:p14="http://schemas.microsoft.com/office/powerpoint/2010/main" val="4273804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8" descr="Overlay-ContentCaption.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58750" y="187325"/>
            <a:ext cx="8826500" cy="648335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9617A640-E3B9-C344-A3F7-50BBDC88E52C}" type="slidenum">
              <a:rPr lang="en-US"/>
              <a:pPr/>
              <a:t>‹#›</a:t>
            </a:fld>
            <a:endParaRPr lang="en-US"/>
          </a:p>
        </p:txBody>
      </p:sp>
    </p:spTree>
    <p:extLst>
      <p:ext uri="{BB962C8B-B14F-4D97-AF65-F5344CB8AC3E}">
        <p14:creationId xmlns:p14="http://schemas.microsoft.com/office/powerpoint/2010/main" val="1909597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8" descr="Overlay-PictureCaption.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49263" y="187325"/>
            <a:ext cx="8535987" cy="648335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screen">
              <a:extLst>
                <a:ext uri="{28A0092B-C50C-407E-A947-70E740481C1C}">
                  <a14:useLocalDpi xmlns:a14="http://schemas.microsoft.com/office/drawing/2010/main"/>
                </a:ext>
              </a:extLst>
            </a:blip>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pPr>
              <a:defRPr/>
            </a:pPr>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DE1535CD-7B90-8044-9399-3D69B453591D}" type="slidenum">
              <a:rPr lang="en-US"/>
              <a:pPr/>
              <a:t>‹#›</a:t>
            </a:fld>
            <a:endParaRPr lang="en-US"/>
          </a:p>
        </p:txBody>
      </p:sp>
    </p:spTree>
    <p:extLst>
      <p:ext uri="{BB962C8B-B14F-4D97-AF65-F5344CB8AC3E}">
        <p14:creationId xmlns:p14="http://schemas.microsoft.com/office/powerpoint/2010/main" val="1260763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5" name="Picture 8" descr="Overlay-PictureCaption-Extras.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58750" y="187325"/>
            <a:ext cx="8826500" cy="648335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screen">
              <a:extLst>
                <a:ext uri="{28A0092B-C50C-407E-A947-70E740481C1C}">
                  <a14:useLocalDpi xmlns:a14="http://schemas.microsoft.com/office/drawing/2010/main"/>
                </a:ext>
              </a:extLst>
            </a:blip>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pPr>
              <a:defRPr/>
            </a:pPr>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853F32F9-9A22-4944-9C84-F6B566C69001}" type="slidenum">
              <a:rPr lang="en-US"/>
              <a:pPr/>
              <a:t>‹#›</a:t>
            </a:fld>
            <a:endParaRPr lang="en-US"/>
          </a:p>
        </p:txBody>
      </p:sp>
    </p:spTree>
    <p:extLst>
      <p:ext uri="{BB962C8B-B14F-4D97-AF65-F5344CB8AC3E}">
        <p14:creationId xmlns:p14="http://schemas.microsoft.com/office/powerpoint/2010/main" val="2740036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8" descr="Overlay-PictureCaption-Extras.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58750" y="187325"/>
            <a:ext cx="8826500" cy="648335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screen">
              <a:extLst>
                <a:ext uri="{28A0092B-C50C-407E-A947-70E740481C1C}">
                  <a14:useLocalDpi xmlns:a14="http://schemas.microsoft.com/office/drawing/2010/main"/>
                </a:ext>
              </a:extLst>
            </a:blip>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pPr>
              <a:defRPr/>
            </a:pPr>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92563AD3-3561-E345-B96A-97E5846300F7}" type="slidenum">
              <a:rPr lang="en-US"/>
              <a:pPr/>
              <a:t>‹#›</a:t>
            </a:fld>
            <a:endParaRPr lang="en-US"/>
          </a:p>
        </p:txBody>
      </p:sp>
    </p:spTree>
    <p:extLst>
      <p:ext uri="{BB962C8B-B14F-4D97-AF65-F5344CB8AC3E}">
        <p14:creationId xmlns:p14="http://schemas.microsoft.com/office/powerpoint/2010/main" val="3618668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8" descr="Overlay-ContentSlides.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95E5151-D0A6-7A4D-8A6A-E15CB60C9E1D}" type="slidenum">
              <a:rPr lang="en-US"/>
              <a:pPr/>
              <a:t>‹#›</a:t>
            </a:fld>
            <a:endParaRPr lang="en-US"/>
          </a:p>
        </p:txBody>
      </p:sp>
    </p:spTree>
    <p:extLst>
      <p:ext uri="{BB962C8B-B14F-4D97-AF65-F5344CB8AC3E}">
        <p14:creationId xmlns:p14="http://schemas.microsoft.com/office/powerpoint/2010/main" val="642534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8" descr="Overlay-ContentSlides.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2A0B50E-158D-774C-B755-E09125FC9803}" type="slidenum">
              <a:rPr lang="en-US"/>
              <a:pPr/>
              <a:t>‹#›</a:t>
            </a:fld>
            <a:endParaRPr lang="en-US"/>
          </a:p>
        </p:txBody>
      </p:sp>
    </p:spTree>
    <p:extLst>
      <p:ext uri="{BB962C8B-B14F-4D97-AF65-F5344CB8AC3E}">
        <p14:creationId xmlns:p14="http://schemas.microsoft.com/office/powerpoint/2010/main" val="432244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7AE3C9A1-C5AB-B840-ADE0-C2D55B22D54E}" type="slidenum">
              <a:rPr lang="en-US"/>
              <a:pPr/>
              <a:t>‹#›</a:t>
            </a:fld>
            <a:endParaRPr lang="en-US"/>
          </a:p>
        </p:txBody>
      </p:sp>
    </p:spTree>
    <p:extLst>
      <p:ext uri="{BB962C8B-B14F-4D97-AF65-F5344CB8AC3E}">
        <p14:creationId xmlns:p14="http://schemas.microsoft.com/office/powerpoint/2010/main" val="1253219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296B5E32-C7C9-BB4B-A3EA-BCDD82995DEB}" type="slidenum">
              <a:rPr lang="en-US"/>
              <a:pPr/>
              <a:t>‹#›</a:t>
            </a:fld>
            <a:endParaRPr lang="en-US"/>
          </a:p>
        </p:txBody>
      </p:sp>
    </p:spTree>
    <p:extLst>
      <p:ext uri="{BB962C8B-B14F-4D97-AF65-F5344CB8AC3E}">
        <p14:creationId xmlns:p14="http://schemas.microsoft.com/office/powerpoint/2010/main" val="34805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Overlay-ContentSlides.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7A47EAE-F23C-7E4A-BA6B-8A1A2AA9CDFB}" type="slidenum">
              <a:rPr lang="en-US"/>
              <a:pPr/>
              <a:t>‹#›</a:t>
            </a:fld>
            <a:endParaRPr lang="en-US"/>
          </a:p>
        </p:txBody>
      </p:sp>
    </p:spTree>
    <p:extLst>
      <p:ext uri="{BB962C8B-B14F-4D97-AF65-F5344CB8AC3E}">
        <p14:creationId xmlns:p14="http://schemas.microsoft.com/office/powerpoint/2010/main" val="148620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Overlay-SectionHeader.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58750" y="187325"/>
            <a:ext cx="8826500" cy="648335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a:xfrm>
            <a:off x="779463" y="2591360"/>
            <a:ext cx="7583487" cy="1362075"/>
          </a:xfrm>
        </p:spPr>
        <p:txBody>
          <a:bodyPr>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156E884-7063-884F-86FA-621CE15C1123}" type="slidenum">
              <a:rPr lang="en-US"/>
              <a:pPr/>
              <a:t>‹#›</a:t>
            </a:fld>
            <a:endParaRPr lang="en-US"/>
          </a:p>
        </p:txBody>
      </p:sp>
    </p:spTree>
    <p:extLst>
      <p:ext uri="{BB962C8B-B14F-4D97-AF65-F5344CB8AC3E}">
        <p14:creationId xmlns:p14="http://schemas.microsoft.com/office/powerpoint/2010/main" val="1454171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Overlay-ContentSlides.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5E8B4402-A9C0-754D-89FC-4389BD7DA7E7}" type="slidenum">
              <a:rPr lang="en-US"/>
              <a:pPr/>
              <a:t>‹#›</a:t>
            </a:fld>
            <a:endParaRPr lang="en-US"/>
          </a:p>
        </p:txBody>
      </p:sp>
    </p:spTree>
    <p:extLst>
      <p:ext uri="{BB962C8B-B14F-4D97-AF65-F5344CB8AC3E}">
        <p14:creationId xmlns:p14="http://schemas.microsoft.com/office/powerpoint/2010/main" val="517793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Overlay-ContentSlides.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Date Placeholder 6"/>
          <p:cNvSpPr>
            <a:spLocks noGrp="1"/>
          </p:cNvSpPr>
          <p:nvPr>
            <p:ph type="dt" sz="half" idx="10"/>
          </p:nvPr>
        </p:nvSpPr>
        <p:spPr/>
        <p:txBody>
          <a:bodyPr/>
          <a:lstStyle>
            <a:lvl1pPr>
              <a:defRPr/>
            </a:lvl1pPr>
          </a:lstStyle>
          <a:p>
            <a:pPr>
              <a:defRPr/>
            </a:pPr>
            <a:endParaRPr lang="en-US"/>
          </a:p>
        </p:txBody>
      </p:sp>
      <p:sp>
        <p:nvSpPr>
          <p:cNvPr id="13" name="Footer Placeholder 7"/>
          <p:cNvSpPr>
            <a:spLocks noGrp="1"/>
          </p:cNvSpPr>
          <p:nvPr>
            <p:ph type="ftr" sz="quarter" idx="11"/>
          </p:nvPr>
        </p:nvSpPr>
        <p:spPr/>
        <p:txBody>
          <a:bodyPr/>
          <a:lstStyle>
            <a:lvl1pPr>
              <a:defRPr/>
            </a:lvl1pPr>
          </a:lstStyle>
          <a:p>
            <a:pPr>
              <a:defRPr/>
            </a:pPr>
            <a:endParaRPr lang="en-US"/>
          </a:p>
        </p:txBody>
      </p:sp>
      <p:sp>
        <p:nvSpPr>
          <p:cNvPr id="14" name="Slide Number Placeholder 8"/>
          <p:cNvSpPr>
            <a:spLocks noGrp="1"/>
          </p:cNvSpPr>
          <p:nvPr>
            <p:ph type="sldNum" sz="quarter" idx="12"/>
          </p:nvPr>
        </p:nvSpPr>
        <p:spPr/>
        <p:txBody>
          <a:bodyPr/>
          <a:lstStyle>
            <a:lvl1pPr>
              <a:defRPr/>
            </a:lvl1pPr>
          </a:lstStyle>
          <a:p>
            <a:fld id="{653E57C4-B3C7-2C46-8DBF-AC45261E9A62}" type="slidenum">
              <a:rPr lang="en-US"/>
              <a:pPr/>
              <a:t>‹#›</a:t>
            </a:fld>
            <a:endParaRPr lang="en-US"/>
          </a:p>
        </p:txBody>
      </p:sp>
    </p:spTree>
    <p:extLst>
      <p:ext uri="{BB962C8B-B14F-4D97-AF65-F5344CB8AC3E}">
        <p14:creationId xmlns:p14="http://schemas.microsoft.com/office/powerpoint/2010/main" val="1987730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5" name="Picture 8" descr="Overlay-ContentSlides.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Date Placeholder 4"/>
          <p:cNvSpPr>
            <a:spLocks noGrp="1"/>
          </p:cNvSpPr>
          <p:nvPr>
            <p:ph type="dt" sz="half" idx="14"/>
          </p:nvPr>
        </p:nvSpPr>
        <p:spPr/>
        <p:txBody>
          <a:bodyPr/>
          <a:lstStyle>
            <a:lvl1pPr>
              <a:defRPr/>
            </a:lvl1pPr>
          </a:lstStyle>
          <a:p>
            <a:pPr>
              <a:defRPr/>
            </a:pPr>
            <a:endParaRPr lang="en-US"/>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p:txBody>
          <a:bodyPr/>
          <a:lstStyle>
            <a:lvl1pPr>
              <a:defRPr/>
            </a:lvl1pPr>
          </a:lstStyle>
          <a:p>
            <a:fld id="{1F2FE8CD-0DD9-A943-AE77-FBCE9A634AB3}" type="slidenum">
              <a:rPr lang="en-US"/>
              <a:pPr/>
              <a:t>‹#›</a:t>
            </a:fld>
            <a:endParaRPr lang="en-US"/>
          </a:p>
        </p:txBody>
      </p:sp>
    </p:spTree>
    <p:extLst>
      <p:ext uri="{BB962C8B-B14F-4D97-AF65-F5344CB8AC3E}">
        <p14:creationId xmlns:p14="http://schemas.microsoft.com/office/powerpoint/2010/main" val="155112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6" name="Picture 8" descr="Overlay-ContentSlides.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4"/>
          <p:cNvSpPr>
            <a:spLocks noGrp="1"/>
          </p:cNvSpPr>
          <p:nvPr>
            <p:ph type="dt" sz="half" idx="15"/>
          </p:nvPr>
        </p:nvSpPr>
        <p:spPr/>
        <p:txBody>
          <a:bodyPr/>
          <a:lstStyle>
            <a:lvl1pPr>
              <a:defRPr/>
            </a:lvl1pPr>
          </a:lstStyle>
          <a:p>
            <a:pPr>
              <a:defRPr/>
            </a:pPr>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fld id="{18AA84FA-DE45-164C-9990-7DADE309FF86}" type="slidenum">
              <a:rPr lang="en-US"/>
              <a:pPr/>
              <a:t>‹#›</a:t>
            </a:fld>
            <a:endParaRPr lang="en-US"/>
          </a:p>
        </p:txBody>
      </p:sp>
    </p:spTree>
    <p:extLst>
      <p:ext uri="{BB962C8B-B14F-4D97-AF65-F5344CB8AC3E}">
        <p14:creationId xmlns:p14="http://schemas.microsoft.com/office/powerpoint/2010/main" val="2093558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7" name="Picture 8" descr="Overlay-ContentSlides.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4"/>
          <p:cNvSpPr>
            <a:spLocks noGrp="1"/>
          </p:cNvSpPr>
          <p:nvPr>
            <p:ph type="dt" sz="half" idx="16"/>
          </p:nvPr>
        </p:nvSpPr>
        <p:spPr/>
        <p:txBody>
          <a:bodyPr/>
          <a:lstStyle>
            <a:lvl1pPr>
              <a:defRPr/>
            </a:lvl1pPr>
          </a:lstStyle>
          <a:p>
            <a:pPr>
              <a:defRPr/>
            </a:pPr>
            <a:endParaRPr lang="en-US"/>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fld id="{48F82E6A-A9A3-C14F-AB13-60E27E61E575}" type="slidenum">
              <a:rPr lang="en-US"/>
              <a:pPr/>
              <a:t>‹#›</a:t>
            </a:fld>
            <a:endParaRPr lang="en-US"/>
          </a:p>
        </p:txBody>
      </p:sp>
    </p:spTree>
    <p:extLst>
      <p:ext uri="{BB962C8B-B14F-4D97-AF65-F5344CB8AC3E}">
        <p14:creationId xmlns:p14="http://schemas.microsoft.com/office/powerpoint/2010/main" val="1704797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Overlay-ContentSlides.png"/>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D1574FB3-4CD3-0B48-8D41-7F41578F90F9}" type="slidenum">
              <a:rPr lang="en-US"/>
              <a:pPr/>
              <a:t>‹#›</a:t>
            </a:fld>
            <a:endParaRPr lang="en-US"/>
          </a:p>
        </p:txBody>
      </p:sp>
    </p:spTree>
    <p:extLst>
      <p:ext uri="{BB962C8B-B14F-4D97-AF65-F5344CB8AC3E}">
        <p14:creationId xmlns:p14="http://schemas.microsoft.com/office/powerpoint/2010/main" val="893682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779463" y="1828800"/>
            <a:ext cx="7583487" cy="42084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a:defRPr sz="1200">
                <a:solidFill>
                  <a:schemeClr val="bg2"/>
                </a:solidFill>
                <a:latin typeface="Arial" pitchFamily="-108" charset="0"/>
                <a:ea typeface="+mn-ea"/>
                <a:cs typeface="+mn-cs"/>
              </a:defRPr>
            </a:lvl1pPr>
          </a:lstStyle>
          <a:p>
            <a:pPr>
              <a:defRPr/>
            </a:pPr>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a:defRPr sz="1200">
                <a:solidFill>
                  <a:schemeClr val="bg2"/>
                </a:solidFill>
                <a:latin typeface="Arial" pitchFamily="-108"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defRPr>
            </a:lvl1pPr>
          </a:lstStyle>
          <a:p>
            <a:fld id="{32D9910C-6F37-0841-88F1-A45435B7558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26" r:id="rId1"/>
    <p:sldLayoutId id="2147484327" r:id="rId2"/>
    <p:sldLayoutId id="2147484328" r:id="rId3"/>
    <p:sldLayoutId id="2147484329" r:id="rId4"/>
    <p:sldLayoutId id="2147484330" r:id="rId5"/>
    <p:sldLayoutId id="2147484331" r:id="rId6"/>
    <p:sldLayoutId id="2147484332" r:id="rId7"/>
    <p:sldLayoutId id="2147484333" r:id="rId8"/>
    <p:sldLayoutId id="2147484334" r:id="rId9"/>
    <p:sldLayoutId id="2147484335" r:id="rId10"/>
    <p:sldLayoutId id="2147484336" r:id="rId11"/>
    <p:sldLayoutId id="2147484337" r:id="rId12"/>
    <p:sldLayoutId id="2147484338" r:id="rId13"/>
    <p:sldLayoutId id="2147484339" r:id="rId14"/>
    <p:sldLayoutId id="2147484340" r:id="rId15"/>
    <p:sldLayoutId id="2147484341" r:id="rId16"/>
    <p:sldLayoutId id="2147484342" r:id="rId17"/>
    <p:sldLayoutId id="2147484343" r:id="rId18"/>
  </p:sldLayoutIdLst>
  <p:txStyles>
    <p:titleStyle>
      <a:lvl1pPr algn="l" rtl="0" eaLnBrk="0" fontAlgn="base" hangingPunct="0">
        <a:spcBef>
          <a:spcPct val="0"/>
        </a:spcBef>
        <a:spcAft>
          <a:spcPct val="0"/>
        </a:spcAft>
        <a:defRPr sz="3800" kern="1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800">
          <a:solidFill>
            <a:schemeClr val="bg1"/>
          </a:solidFill>
          <a:latin typeface="Trebuchet MS" charset="0"/>
          <a:ea typeface="ＭＳ Ｐゴシック" charset="0"/>
          <a:cs typeface="ＭＳ Ｐゴシック" charset="0"/>
        </a:defRPr>
      </a:lvl2pPr>
      <a:lvl3pPr algn="l" rtl="0" eaLnBrk="0" fontAlgn="base" hangingPunct="0">
        <a:spcBef>
          <a:spcPct val="0"/>
        </a:spcBef>
        <a:spcAft>
          <a:spcPct val="0"/>
        </a:spcAft>
        <a:defRPr sz="3800">
          <a:solidFill>
            <a:schemeClr val="bg1"/>
          </a:solidFill>
          <a:latin typeface="Trebuchet MS" charset="0"/>
          <a:ea typeface="ＭＳ Ｐゴシック" charset="0"/>
          <a:cs typeface="ＭＳ Ｐゴシック" charset="0"/>
        </a:defRPr>
      </a:lvl3pPr>
      <a:lvl4pPr algn="l" rtl="0" eaLnBrk="0" fontAlgn="base" hangingPunct="0">
        <a:spcBef>
          <a:spcPct val="0"/>
        </a:spcBef>
        <a:spcAft>
          <a:spcPct val="0"/>
        </a:spcAft>
        <a:defRPr sz="3800">
          <a:solidFill>
            <a:schemeClr val="bg1"/>
          </a:solidFill>
          <a:latin typeface="Trebuchet MS" charset="0"/>
          <a:ea typeface="ＭＳ Ｐゴシック" charset="0"/>
          <a:cs typeface="ＭＳ Ｐゴシック" charset="0"/>
        </a:defRPr>
      </a:lvl4pPr>
      <a:lvl5pPr algn="l" rtl="0" eaLnBrk="0" fontAlgn="base" hangingPunct="0">
        <a:spcBef>
          <a:spcPct val="0"/>
        </a:spcBef>
        <a:spcAft>
          <a:spcPct val="0"/>
        </a:spcAft>
        <a:defRPr sz="3800">
          <a:solidFill>
            <a:schemeClr val="bg1"/>
          </a:solidFill>
          <a:latin typeface="Trebuchet MS" charset="0"/>
          <a:ea typeface="ＭＳ Ｐゴシック" charset="0"/>
          <a:cs typeface="ＭＳ Ｐゴシック" charset="0"/>
        </a:defRPr>
      </a:lvl5pPr>
      <a:lvl6pPr marL="457200" algn="l" rtl="0" fontAlgn="base">
        <a:spcBef>
          <a:spcPct val="0"/>
        </a:spcBef>
        <a:spcAft>
          <a:spcPct val="0"/>
        </a:spcAft>
        <a:defRPr sz="3800">
          <a:solidFill>
            <a:schemeClr val="bg1"/>
          </a:solidFill>
          <a:latin typeface="Trebuchet MS" charset="0"/>
          <a:ea typeface="ＭＳ Ｐゴシック" charset="0"/>
          <a:cs typeface="ＭＳ Ｐゴシック" charset="0"/>
        </a:defRPr>
      </a:lvl6pPr>
      <a:lvl7pPr marL="914400" algn="l" rtl="0" fontAlgn="base">
        <a:spcBef>
          <a:spcPct val="0"/>
        </a:spcBef>
        <a:spcAft>
          <a:spcPct val="0"/>
        </a:spcAft>
        <a:defRPr sz="3800">
          <a:solidFill>
            <a:schemeClr val="bg1"/>
          </a:solidFill>
          <a:latin typeface="Trebuchet MS" charset="0"/>
          <a:ea typeface="ＭＳ Ｐゴシック" charset="0"/>
          <a:cs typeface="ＭＳ Ｐゴシック" charset="0"/>
        </a:defRPr>
      </a:lvl7pPr>
      <a:lvl8pPr marL="1371600" algn="l" rtl="0" fontAlgn="base">
        <a:spcBef>
          <a:spcPct val="0"/>
        </a:spcBef>
        <a:spcAft>
          <a:spcPct val="0"/>
        </a:spcAft>
        <a:defRPr sz="3800">
          <a:solidFill>
            <a:schemeClr val="bg1"/>
          </a:solidFill>
          <a:latin typeface="Trebuchet MS" charset="0"/>
          <a:ea typeface="ＭＳ Ｐゴシック" charset="0"/>
          <a:cs typeface="ＭＳ Ｐゴシック" charset="0"/>
        </a:defRPr>
      </a:lvl8pPr>
      <a:lvl9pPr marL="1828800" algn="l" rtl="0" fontAlgn="base">
        <a:spcBef>
          <a:spcPct val="0"/>
        </a:spcBef>
        <a:spcAft>
          <a:spcPct val="0"/>
        </a:spcAft>
        <a:defRPr sz="3800">
          <a:solidFill>
            <a:schemeClr val="bg1"/>
          </a:solidFill>
          <a:latin typeface="Trebuchet MS" charset="0"/>
          <a:ea typeface="ＭＳ Ｐゴシック" charset="0"/>
          <a:cs typeface="ＭＳ Ｐゴシック" charset="0"/>
        </a:defRPr>
      </a:lvl9pPr>
    </p:titleStyle>
    <p:bodyStyle>
      <a:lvl1pPr marL="282575" indent="-282575" algn="l" rtl="0" eaLnBrk="0" fontAlgn="base" hangingPunct="0">
        <a:spcBef>
          <a:spcPts val="2000"/>
        </a:spcBef>
        <a:spcAft>
          <a:spcPct val="0"/>
        </a:spcAft>
        <a:buFont typeface="Wingdings 2" charset="0"/>
        <a:buChar char=""/>
        <a:defRPr sz="2200" kern="1200">
          <a:solidFill>
            <a:schemeClr val="bg1"/>
          </a:solidFill>
          <a:latin typeface="+mn-lt"/>
          <a:ea typeface="ＭＳ Ｐゴシック" charset="0"/>
          <a:cs typeface="ＭＳ Ｐゴシック" charset="0"/>
        </a:defRPr>
      </a:lvl1pPr>
      <a:lvl2pPr marL="577850" indent="-295275" algn="l" rtl="0" eaLnBrk="0" fontAlgn="base" hangingPunct="0">
        <a:spcBef>
          <a:spcPts val="600"/>
        </a:spcBef>
        <a:spcAft>
          <a:spcPct val="0"/>
        </a:spcAft>
        <a:buFont typeface="Wingdings 2" charset="0"/>
        <a:buChar char=""/>
        <a:defRPr sz="2000" kern="1200">
          <a:solidFill>
            <a:schemeClr val="bg1"/>
          </a:solidFill>
          <a:latin typeface="+mn-lt"/>
          <a:ea typeface="ＭＳ Ｐゴシック" charset="0"/>
          <a:cs typeface="+mn-cs"/>
        </a:defRPr>
      </a:lvl2pPr>
      <a:lvl3pPr marL="860425" indent="-282575" algn="l" rtl="0" eaLnBrk="0" fontAlgn="base" hangingPunct="0">
        <a:spcBef>
          <a:spcPts val="600"/>
        </a:spcBef>
        <a:spcAft>
          <a:spcPct val="0"/>
        </a:spcAft>
        <a:buFont typeface="Wingdings 2" charset="0"/>
        <a:buChar char=""/>
        <a:defRPr kern="1200">
          <a:solidFill>
            <a:schemeClr val="bg1"/>
          </a:solidFill>
          <a:latin typeface="+mn-lt"/>
          <a:ea typeface="ＭＳ Ｐゴシック" charset="0"/>
          <a:cs typeface="+mn-cs"/>
        </a:defRPr>
      </a:lvl3pPr>
      <a:lvl4pPr marL="1143000" indent="-282575" algn="l" rtl="0" eaLnBrk="0" fontAlgn="base" hangingPunct="0">
        <a:spcBef>
          <a:spcPts val="600"/>
        </a:spcBef>
        <a:spcAft>
          <a:spcPct val="0"/>
        </a:spcAft>
        <a:buFont typeface="Wingdings 2" charset="0"/>
        <a:buChar char=""/>
        <a:defRPr kern="1200">
          <a:solidFill>
            <a:schemeClr val="bg1"/>
          </a:solidFill>
          <a:latin typeface="+mn-lt"/>
          <a:ea typeface="ＭＳ Ｐゴシック" charset="0"/>
          <a:cs typeface="+mn-cs"/>
        </a:defRPr>
      </a:lvl4pPr>
      <a:lvl5pPr marL="1425575" indent="-282575" algn="l" rtl="0" eaLnBrk="0" fontAlgn="base" hangingPunct="0">
        <a:spcBef>
          <a:spcPts val="600"/>
        </a:spcBef>
        <a:spcAft>
          <a:spcPct val="0"/>
        </a:spcAft>
        <a:buFont typeface="Wingdings 2" charset="0"/>
        <a:buChar char=""/>
        <a:defRPr kern="1200">
          <a:solidFill>
            <a:schemeClr val="bg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762000" y="914401"/>
            <a:ext cx="7600950" cy="3048000"/>
          </a:xfrm>
          <a:noFill/>
        </p:spPr>
        <p:txBody>
          <a:bodyPr lIns="90487" tIns="44450" rIns="90487" bIns="44450"/>
          <a:lstStyle/>
          <a:p>
            <a:pPr algn="ctr" eaLnBrk="1" hangingPunct="1"/>
            <a:r>
              <a:rPr lang="en-US" sz="6000" dirty="0">
                <a:latin typeface="Trebuchet MS" charset="0"/>
              </a:rPr>
              <a:t>Epistemology</a:t>
            </a:r>
            <a:br>
              <a:rPr lang="en-US" sz="5400" dirty="0">
                <a:latin typeface="Trebuchet MS" charset="0"/>
              </a:rPr>
            </a:br>
            <a:r>
              <a:rPr lang="en-US" sz="2400" i="1" dirty="0">
                <a:latin typeface="Trebuchet MS" charset="0"/>
              </a:rPr>
              <a:t>(Faith &amp; Reason: Friend or Foe?)</a:t>
            </a:r>
            <a:br>
              <a:rPr lang="en-US" sz="5400" dirty="0">
                <a:latin typeface="Trebuchet MS" charset="0"/>
              </a:rPr>
            </a:br>
            <a:endParaRPr lang="en-US" dirty="0">
              <a:latin typeface="Trebuchet MS" charset="0"/>
            </a:endParaRPr>
          </a:p>
        </p:txBody>
      </p:sp>
      <p:sp>
        <p:nvSpPr>
          <p:cNvPr id="22531" name="Rectangle 3"/>
          <p:cNvSpPr>
            <a:spLocks noGrp="1" noChangeArrowheads="1"/>
          </p:cNvSpPr>
          <p:nvPr>
            <p:ph type="subTitle" idx="1"/>
          </p:nvPr>
        </p:nvSpPr>
        <p:spPr>
          <a:xfrm>
            <a:off x="762000" y="3967163"/>
            <a:ext cx="7600950" cy="1752600"/>
          </a:xfrm>
          <a:noFill/>
        </p:spPr>
        <p:txBody>
          <a:bodyPr lIns="90487" tIns="44450" rIns="90487" bIns="44450"/>
          <a:lstStyle/>
          <a:p>
            <a:pPr algn="ctr" eaLnBrk="1" hangingPunct="1">
              <a:lnSpc>
                <a:spcPct val="90000"/>
              </a:lnSpc>
              <a:buFontTx/>
              <a:buNone/>
            </a:pPr>
            <a:r>
              <a:rPr lang="en-US" sz="3600" dirty="0">
                <a:latin typeface="Trebuchet MS" charset="0"/>
              </a:rPr>
              <a:t>Dr. Carl J. Wenning</a:t>
            </a:r>
          </a:p>
          <a:p>
            <a:pPr algn="ctr" eaLnBrk="1" hangingPunct="1">
              <a:lnSpc>
                <a:spcPct val="90000"/>
              </a:lnSpc>
              <a:buFontTx/>
              <a:buNone/>
            </a:pPr>
            <a:r>
              <a:rPr lang="en-US" sz="3600" dirty="0">
                <a:latin typeface="Trebuchet MS" charset="0"/>
              </a:rPr>
              <a:t>Department of Physics</a:t>
            </a:r>
          </a:p>
          <a:p>
            <a:pPr algn="ctr" eaLnBrk="1" hangingPunct="1">
              <a:lnSpc>
                <a:spcPct val="90000"/>
              </a:lnSpc>
              <a:buFontTx/>
              <a:buNone/>
            </a:pPr>
            <a:r>
              <a:rPr lang="en-US" sz="3600" dirty="0">
                <a:latin typeface="Trebuchet MS" charset="0"/>
              </a:rPr>
              <a:t>Illinois State University</a:t>
            </a:r>
            <a:endParaRPr lang="en-US" sz="2800" dirty="0">
              <a:latin typeface="Trebuchet MS" charset="0"/>
            </a:endParaRP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711700" y="533400"/>
            <a:ext cx="3657600" cy="1252538"/>
          </a:xfrm>
          <a:noFill/>
        </p:spPr>
        <p:txBody>
          <a:bodyPr lIns="90487" tIns="44450" rIns="90487" bIns="44450"/>
          <a:lstStyle/>
          <a:p>
            <a:pPr eaLnBrk="1" hangingPunct="1"/>
            <a:r>
              <a:rPr lang="en-US">
                <a:latin typeface="Trebuchet MS" charset="0"/>
              </a:rPr>
              <a:t>Definition</a:t>
            </a:r>
          </a:p>
        </p:txBody>
      </p:sp>
      <p:pic>
        <p:nvPicPr>
          <p:cNvPr id="9224" name="Picture 8"/>
          <p:cNvPicPr>
            <a:picLocks noGrp="1" noChangeAspect="1" noChangeArrowheads="1"/>
          </p:cNvPicPr>
          <p:nvPr>
            <p:ph type="pic" idx="1"/>
          </p:nvPr>
        </p:nvPicPr>
        <p:blipFill>
          <a:blip r:embed="rId2"/>
          <a:srcRect/>
          <a:stretch>
            <a:fillRect/>
          </a:stretch>
        </p:blipFill>
        <p:spPr>
          <a:xfrm flipH="1">
            <a:off x="990600" y="1905000"/>
            <a:ext cx="2375648" cy="2375649"/>
          </a:xfr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
        <p:nvSpPr>
          <p:cNvPr id="9219" name="Rectangle 3"/>
          <p:cNvSpPr>
            <a:spLocks noGrp="1" noChangeArrowheads="1"/>
          </p:cNvSpPr>
          <p:nvPr>
            <p:ph type="body" sz="half" idx="2"/>
          </p:nvPr>
        </p:nvSpPr>
        <p:spPr>
          <a:xfrm>
            <a:off x="4710113" y="1828800"/>
            <a:ext cx="3657600" cy="3810000"/>
          </a:xfrm>
        </p:spPr>
        <p:txBody>
          <a:bodyPr lIns="90487" tIns="44450" rIns="90487" bIns="44450">
            <a:normAutofit lnSpcReduction="10000"/>
          </a:bodyPr>
          <a:lstStyle/>
          <a:p>
            <a:pPr eaLnBrk="1" hangingPunct="1">
              <a:lnSpc>
                <a:spcPct val="80000"/>
              </a:lnSpc>
            </a:pPr>
            <a:r>
              <a:rPr lang="en-US" sz="2400">
                <a:latin typeface="Trebuchet MS" charset="0"/>
              </a:rPr>
              <a:t>An author is some one who writes a book. </a:t>
            </a:r>
          </a:p>
          <a:p>
            <a:pPr eaLnBrk="1" hangingPunct="1">
              <a:lnSpc>
                <a:spcPct val="80000"/>
              </a:lnSpc>
            </a:pPr>
            <a:r>
              <a:rPr lang="en-US" sz="2400">
                <a:latin typeface="Trebuchet MS" charset="0"/>
              </a:rPr>
              <a:t>Therefore, any one who writes a book is an author.</a:t>
            </a:r>
          </a:p>
          <a:p>
            <a:pPr eaLnBrk="1" hangingPunct="1">
              <a:lnSpc>
                <a:spcPct val="80000"/>
              </a:lnSpc>
            </a:pPr>
            <a:r>
              <a:rPr lang="en-US" sz="2400" b="1" i="1">
                <a:latin typeface="Trebuchet MS" charset="0"/>
              </a:rPr>
              <a:t>Caution:</a:t>
            </a:r>
            <a:r>
              <a:rPr lang="en-US" sz="2400">
                <a:latin typeface="Trebuchet MS" charset="0"/>
              </a:rPr>
              <a:t> Definitions do not constitute knowledge per se. You might know the name of something, but nothing about it.</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atin typeface="Trebuchet MS" charset="0"/>
              </a:rPr>
              <a:t>Universal Consent</a:t>
            </a:r>
          </a:p>
        </p:txBody>
      </p:sp>
      <p:sp>
        <p:nvSpPr>
          <p:cNvPr id="10243" name="Rectangle 3"/>
          <p:cNvSpPr>
            <a:spLocks noGrp="1" noChangeArrowheads="1"/>
          </p:cNvSpPr>
          <p:nvPr>
            <p:ph idx="1"/>
          </p:nvPr>
        </p:nvSpPr>
        <p:spPr/>
        <p:txBody>
          <a:bodyPr/>
          <a:lstStyle/>
          <a:p>
            <a:pPr eaLnBrk="1" hangingPunct="1"/>
            <a:r>
              <a:rPr lang="en-US">
                <a:latin typeface="Trebuchet MS" charset="0"/>
              </a:rPr>
              <a:t>Indiana is between Ohio and Illinois. </a:t>
            </a:r>
          </a:p>
          <a:p>
            <a:pPr eaLnBrk="1" hangingPunct="1"/>
            <a:r>
              <a:rPr lang="en-US">
                <a:latin typeface="Trebuchet MS" charset="0"/>
              </a:rPr>
              <a:t>The Eiffel Tower is in Paris, France.</a:t>
            </a:r>
          </a:p>
          <a:p>
            <a:pPr eaLnBrk="1" hangingPunct="1"/>
            <a:r>
              <a:rPr lang="en-US">
                <a:latin typeface="Trebuchet MS" charset="0"/>
              </a:rPr>
              <a:t>Caution: Just because </a:t>
            </a:r>
            <a:r>
              <a:rPr lang="ja-JP" altLang="en-US">
                <a:latin typeface="Trebuchet MS" charset="0"/>
              </a:rPr>
              <a:t>“</a:t>
            </a:r>
            <a:r>
              <a:rPr lang="en-US" altLang="ja-JP">
                <a:latin typeface="Trebuchet MS" charset="0"/>
              </a:rPr>
              <a:t>everyone</a:t>
            </a:r>
            <a:r>
              <a:rPr lang="ja-JP" altLang="en-US">
                <a:latin typeface="Trebuchet MS" charset="0"/>
              </a:rPr>
              <a:t>”</a:t>
            </a:r>
            <a:r>
              <a:rPr lang="en-US" altLang="ja-JP">
                <a:latin typeface="Trebuchet MS" charset="0"/>
              </a:rPr>
              <a:t> believes something to be so, doesn’t make it so. It was once believed that diseases resulted from humans having displeasured the gods, that the Earth was flat, and that the Earth was at the center of the universe</a:t>
            </a:r>
            <a:endParaRPr lang="en-US">
              <a:latin typeface="Trebuchet MS"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atin typeface="Trebuchet MS" charset="0"/>
              </a:rPr>
              <a:t>Perfect Credibility</a:t>
            </a:r>
          </a:p>
        </p:txBody>
      </p:sp>
      <p:sp>
        <p:nvSpPr>
          <p:cNvPr id="11267" name="Rectangle 3"/>
          <p:cNvSpPr>
            <a:spLocks noGrp="1" noChangeArrowheads="1"/>
          </p:cNvSpPr>
          <p:nvPr>
            <p:ph idx="1"/>
          </p:nvPr>
        </p:nvSpPr>
        <p:spPr/>
        <p:txBody>
          <a:bodyPr/>
          <a:lstStyle/>
          <a:p>
            <a:pPr eaLnBrk="1" hangingPunct="1"/>
            <a:r>
              <a:rPr lang="en-US" dirty="0">
                <a:latin typeface="Trebuchet MS" charset="0"/>
              </a:rPr>
              <a:t>A boxed animal sounds like a dog, barks like a dog, feels like a dog, licks your fingers like a dog, smells like a dog. Thus, it must be a dog.</a:t>
            </a:r>
          </a:p>
          <a:p>
            <a:pPr eaLnBrk="1" hangingPunct="1"/>
            <a:r>
              <a:rPr lang="en-US" dirty="0">
                <a:latin typeface="Trebuchet MS" charset="0"/>
              </a:rPr>
              <a:t>Caution: All the evidence at one time pointed to the fact that the Earth stood still, but today scientists claim to know that it both rotates daily on its axis and revolves annually around the Sun. </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a:latin typeface="Trebuchet MS" charset="0"/>
              </a:rPr>
              <a:t>Credible Authority</a:t>
            </a:r>
          </a:p>
        </p:txBody>
      </p:sp>
      <p:sp>
        <p:nvSpPr>
          <p:cNvPr id="12291" name="Rectangle 3"/>
          <p:cNvSpPr>
            <a:spLocks noGrp="1" noChangeArrowheads="1"/>
          </p:cNvSpPr>
          <p:nvPr>
            <p:ph idx="1"/>
          </p:nvPr>
        </p:nvSpPr>
        <p:spPr/>
        <p:txBody>
          <a:bodyPr/>
          <a:lstStyle/>
          <a:p>
            <a:pPr eaLnBrk="1" hangingPunct="1"/>
            <a:r>
              <a:rPr lang="en-US" dirty="0">
                <a:latin typeface="Trebuchet MS" charset="0"/>
              </a:rPr>
              <a:t>What is your name? How do you know?</a:t>
            </a:r>
          </a:p>
          <a:p>
            <a:pPr eaLnBrk="1" hangingPunct="1"/>
            <a:r>
              <a:rPr lang="en-US" dirty="0">
                <a:latin typeface="Trebuchet MS" charset="0"/>
              </a:rPr>
              <a:t>Thanksgiving is a legal holiday. How do you know?</a:t>
            </a:r>
          </a:p>
          <a:p>
            <a:pPr eaLnBrk="1" hangingPunct="1"/>
            <a:r>
              <a:rPr lang="en-US" dirty="0">
                <a:latin typeface="Trebuchet MS" charset="0"/>
              </a:rPr>
              <a:t>Caution: Not all authorities are credible. Many leaders preach contradictory beliefs. They can</a:t>
            </a:r>
            <a:r>
              <a:rPr lang="ja-JP" altLang="en-US" dirty="0">
                <a:latin typeface="Trebuchet MS" charset="0"/>
              </a:rPr>
              <a:t>’</a:t>
            </a:r>
            <a:r>
              <a:rPr lang="en-US" altLang="ja-JP" dirty="0">
                <a:latin typeface="Trebuchet MS" charset="0"/>
              </a:rPr>
              <a:t>t all be correct.</a:t>
            </a:r>
            <a:endParaRPr lang="en-US" dirty="0">
              <a:latin typeface="Trebuchet MS"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 Observation</a:t>
            </a:r>
          </a:p>
        </p:txBody>
      </p:sp>
      <p:sp>
        <p:nvSpPr>
          <p:cNvPr id="3" name="Content Placeholder 2"/>
          <p:cNvSpPr>
            <a:spLocks noGrp="1"/>
          </p:cNvSpPr>
          <p:nvPr>
            <p:ph idx="1"/>
          </p:nvPr>
        </p:nvSpPr>
        <p:spPr/>
        <p:txBody>
          <a:bodyPr/>
          <a:lstStyle/>
          <a:p>
            <a:r>
              <a:rPr lang="en-US" dirty="0"/>
              <a:t>Asking a question about a natural phenomenon </a:t>
            </a:r>
          </a:p>
          <a:p>
            <a:r>
              <a:rPr lang="en-US" dirty="0"/>
              <a:t>Making observations of the phenomenon</a:t>
            </a:r>
          </a:p>
          <a:p>
            <a:r>
              <a:rPr lang="en-US" dirty="0"/>
              <a:t>Hypothesizing an explanation for the phenomenon</a:t>
            </a:r>
          </a:p>
          <a:p>
            <a:r>
              <a:rPr lang="en-US" dirty="0"/>
              <a:t>Predicting a logical consequence of the hypothesis</a:t>
            </a:r>
          </a:p>
          <a:p>
            <a:r>
              <a:rPr lang="en-US" dirty="0"/>
              <a:t>Testing the hypothesis by an experiment or further  observation</a:t>
            </a:r>
          </a:p>
          <a:p>
            <a:r>
              <a:rPr lang="en-US" dirty="0"/>
              <a:t>Drawing a conclusion or creating a revised hypothesis based on new data </a:t>
            </a:r>
          </a:p>
        </p:txBody>
      </p:sp>
    </p:spTree>
    <p:extLst>
      <p:ext uri="{BB962C8B-B14F-4D97-AF65-F5344CB8AC3E}">
        <p14:creationId xmlns:p14="http://schemas.microsoft.com/office/powerpoint/2010/main" val="2774696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dirty="0">
                <a:latin typeface="Trebuchet MS" charset="0"/>
              </a:rPr>
              <a:t>Science: Experimentation</a:t>
            </a:r>
          </a:p>
        </p:txBody>
      </p:sp>
      <p:sp>
        <p:nvSpPr>
          <p:cNvPr id="25603" name="Rectangle 3"/>
          <p:cNvSpPr>
            <a:spLocks noGrp="1" noChangeArrowheads="1"/>
          </p:cNvSpPr>
          <p:nvPr>
            <p:ph idx="1"/>
          </p:nvPr>
        </p:nvSpPr>
        <p:spPr/>
        <p:txBody>
          <a:bodyPr/>
          <a:lstStyle/>
          <a:p>
            <a:pPr eaLnBrk="1" hangingPunct="1"/>
            <a:r>
              <a:rPr lang="en-US" sz="2000" dirty="0">
                <a:latin typeface="Trebuchet MS" charset="0"/>
              </a:rPr>
              <a:t>Observational facts &amp; problem identification </a:t>
            </a:r>
          </a:p>
          <a:p>
            <a:pPr eaLnBrk="1" hangingPunct="1"/>
            <a:r>
              <a:rPr lang="en-US" sz="2000" dirty="0">
                <a:latin typeface="Trebuchet MS" charset="0"/>
              </a:rPr>
              <a:t>Hypothesis generation &amp; prediction</a:t>
            </a:r>
          </a:p>
          <a:p>
            <a:pPr eaLnBrk="1" hangingPunct="1"/>
            <a:r>
              <a:rPr lang="en-US" sz="2000" dirty="0">
                <a:latin typeface="Trebuchet MS" charset="0"/>
              </a:rPr>
              <a:t>Experimentation:</a:t>
            </a:r>
          </a:p>
          <a:p>
            <a:pPr lvl="1" eaLnBrk="1" hangingPunct="1"/>
            <a:r>
              <a:rPr lang="en-US" sz="1900" dirty="0">
                <a:latin typeface="Trebuchet MS" charset="0"/>
              </a:rPr>
              <a:t>Can data disprove a hypothesis?</a:t>
            </a:r>
          </a:p>
          <a:p>
            <a:pPr lvl="1" eaLnBrk="1" hangingPunct="1"/>
            <a:r>
              <a:rPr lang="en-US" sz="1900" dirty="0">
                <a:latin typeface="Trebuchet MS" charset="0"/>
              </a:rPr>
              <a:t>Can data support a hypothesis?</a:t>
            </a:r>
          </a:p>
          <a:p>
            <a:pPr lvl="1" eaLnBrk="1" hangingPunct="1"/>
            <a:r>
              <a:rPr lang="en-US" sz="1900" dirty="0">
                <a:latin typeface="Trebuchet MS" charset="0"/>
              </a:rPr>
              <a:t>Can data prove a hypothesis?</a:t>
            </a:r>
          </a:p>
          <a:p>
            <a:pPr eaLnBrk="1" hangingPunct="1"/>
            <a:r>
              <a:rPr lang="en-US" sz="2000" dirty="0">
                <a:latin typeface="Trebuchet MS" charset="0"/>
              </a:rPr>
              <a:t>If data support hypothesis, then prediction… experimentation…prediction…</a:t>
            </a:r>
          </a:p>
          <a:p>
            <a:pPr eaLnBrk="1" hangingPunct="1"/>
            <a:r>
              <a:rPr lang="en-US" sz="2000" dirty="0">
                <a:latin typeface="Trebuchet MS" charset="0"/>
              </a:rPr>
              <a:t>Theory development (misconception: theories become laws)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560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560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5603">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5603">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56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 Analysis</a:t>
            </a:r>
          </a:p>
        </p:txBody>
      </p:sp>
      <p:sp>
        <p:nvSpPr>
          <p:cNvPr id="3" name="Content Placeholder 2"/>
          <p:cNvSpPr>
            <a:spLocks noGrp="1"/>
          </p:cNvSpPr>
          <p:nvPr>
            <p:ph idx="1"/>
          </p:nvPr>
        </p:nvSpPr>
        <p:spPr>
          <a:xfrm>
            <a:off x="779463" y="1828800"/>
            <a:ext cx="7907337" cy="4208463"/>
          </a:xfrm>
        </p:spPr>
        <p:txBody>
          <a:bodyPr/>
          <a:lstStyle/>
          <a:p>
            <a:r>
              <a:rPr lang="en-US" dirty="0"/>
              <a:t>Derivation of knowledge using logic &amp; empirical evidence.</a:t>
            </a:r>
          </a:p>
          <a:p>
            <a:pPr lvl="1"/>
            <a:r>
              <a:rPr lang="en-US" dirty="0"/>
              <a:t>Induction – moving from specific cases to general rules</a:t>
            </a:r>
          </a:p>
          <a:p>
            <a:pPr lvl="2"/>
            <a:r>
              <a:rPr lang="en-US" dirty="0"/>
              <a:t>Principles</a:t>
            </a:r>
          </a:p>
          <a:p>
            <a:pPr lvl="2"/>
            <a:r>
              <a:rPr lang="en-US" dirty="0"/>
              <a:t>Laws </a:t>
            </a:r>
          </a:p>
          <a:p>
            <a:pPr lvl="1"/>
            <a:r>
              <a:rPr lang="en-US" dirty="0"/>
              <a:t>Deduction – moving from general rules to specific cases</a:t>
            </a:r>
          </a:p>
          <a:p>
            <a:r>
              <a:rPr lang="en-US" dirty="0"/>
              <a:t>Proof - evidence or argument establishing or helping to establish the correctness of a statement:</a:t>
            </a:r>
          </a:p>
          <a:p>
            <a:pPr lvl="1"/>
            <a:r>
              <a:rPr lang="en-US" dirty="0"/>
              <a:t>Earth as a spherical shape</a:t>
            </a:r>
          </a:p>
          <a:p>
            <a:pPr lvl="1"/>
            <a:r>
              <a:rPr lang="en-US" dirty="0"/>
              <a:t>Earth spins daily on its axis</a:t>
            </a:r>
          </a:p>
          <a:p>
            <a:pPr lvl="1"/>
            <a:r>
              <a:rPr lang="en-US" dirty="0"/>
              <a:t>Earth orbits the Sun annually</a:t>
            </a:r>
          </a:p>
        </p:txBody>
      </p:sp>
    </p:spTree>
    <p:extLst>
      <p:ext uri="{BB962C8B-B14F-4D97-AF65-F5344CB8AC3E}">
        <p14:creationId xmlns:p14="http://schemas.microsoft.com/office/powerpoint/2010/main" val="626142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truth?</a:t>
            </a:r>
          </a:p>
        </p:txBody>
      </p:sp>
      <p:sp>
        <p:nvSpPr>
          <p:cNvPr id="3" name="Content Placeholder 2"/>
          <p:cNvSpPr>
            <a:spLocks noGrp="1"/>
          </p:cNvSpPr>
          <p:nvPr>
            <p:ph idx="1"/>
          </p:nvPr>
        </p:nvSpPr>
        <p:spPr>
          <a:xfrm>
            <a:off x="779463" y="1828800"/>
            <a:ext cx="7526337" cy="4208463"/>
          </a:xfrm>
        </p:spPr>
        <p:txBody>
          <a:bodyPr/>
          <a:lstStyle/>
          <a:p>
            <a:r>
              <a:rPr lang="en-US" dirty="0"/>
              <a:t>Truth is “what is.” Something that is true is consistent with reality.</a:t>
            </a:r>
          </a:p>
          <a:p>
            <a:r>
              <a:rPr lang="en-US" dirty="0"/>
              <a:t>Two types of truth:</a:t>
            </a:r>
          </a:p>
          <a:p>
            <a:pPr lvl="1"/>
            <a:r>
              <a:rPr lang="en-US" dirty="0"/>
              <a:t>Subjective – in relation to the subject (e.g., I think that the painting is beautiful – This truth is in the eye of the beholder)</a:t>
            </a:r>
          </a:p>
          <a:p>
            <a:pPr lvl="1"/>
            <a:r>
              <a:rPr lang="en-US" dirty="0"/>
              <a:t>Objective – in relation to the object (e.g., The painting is hanging on the wall – This truth is consistent with what is.)</a:t>
            </a:r>
          </a:p>
          <a:p>
            <a:r>
              <a:rPr lang="en-US" dirty="0"/>
              <a:t>Objective truth is the goal of science, but scientists never claim to possess it. Scientific knowledge is subject to revision in the light of new evidence.</a:t>
            </a:r>
          </a:p>
          <a:p>
            <a:endParaRPr lang="en-US" dirty="0"/>
          </a:p>
          <a:p>
            <a:endParaRPr lang="en-US" dirty="0"/>
          </a:p>
        </p:txBody>
      </p:sp>
    </p:spTree>
    <p:extLst>
      <p:ext uri="{BB962C8B-B14F-4D97-AF65-F5344CB8AC3E}">
        <p14:creationId xmlns:p14="http://schemas.microsoft.com/office/powerpoint/2010/main" val="3223119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atin typeface="Trebuchet MS" charset="0"/>
              </a:rPr>
              <a:t>What is Science?</a:t>
            </a:r>
          </a:p>
        </p:txBody>
      </p:sp>
      <p:sp>
        <p:nvSpPr>
          <p:cNvPr id="24579" name="Rectangle 3"/>
          <p:cNvSpPr>
            <a:spLocks noGrp="1" noChangeArrowheads="1"/>
          </p:cNvSpPr>
          <p:nvPr>
            <p:ph idx="1"/>
          </p:nvPr>
        </p:nvSpPr>
        <p:spPr>
          <a:xfrm>
            <a:off x="779463" y="1828800"/>
            <a:ext cx="7583487" cy="4208463"/>
          </a:xfrm>
        </p:spPr>
        <p:txBody>
          <a:bodyPr/>
          <a:lstStyle/>
          <a:p>
            <a:pPr eaLnBrk="1" hangingPunct="1"/>
            <a:r>
              <a:rPr lang="en-US" dirty="0">
                <a:latin typeface="Trebuchet MS" charset="0"/>
              </a:rPr>
              <a:t>Science is a truth-seeking process</a:t>
            </a:r>
          </a:p>
          <a:p>
            <a:pPr eaLnBrk="1" hangingPunct="1"/>
            <a:r>
              <a:rPr lang="en-US" dirty="0">
                <a:latin typeface="Trebuchet MS" charset="0"/>
              </a:rPr>
              <a:t>Science is a body of knowledge based on right reason and empirical evidence</a:t>
            </a:r>
          </a:p>
          <a:p>
            <a:pPr eaLnBrk="1" hangingPunct="1"/>
            <a:r>
              <a:rPr lang="en-US" dirty="0">
                <a:latin typeface="Trebuchet MS" charset="0"/>
                <a:cs typeface="ＭＳ Ｐゴシック" charset="0"/>
              </a:rPr>
              <a:t>Caution: Deeper truths exist even when objective truths contradict (relativity).</a:t>
            </a:r>
          </a:p>
          <a:p>
            <a:pPr eaLnBrk="1" hangingPunct="1"/>
            <a:r>
              <a:rPr lang="en-US" dirty="0">
                <a:latin typeface="Trebuchet MS" charset="0"/>
              </a:rPr>
              <a:t>Science is limited to the physical realm.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5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437E5-CD73-6E43-90B3-4BCCF08EAB9D}"/>
              </a:ext>
            </a:extLst>
          </p:cNvPr>
          <p:cNvSpPr>
            <a:spLocks noGrp="1"/>
          </p:cNvSpPr>
          <p:nvPr>
            <p:ph type="title"/>
          </p:nvPr>
        </p:nvSpPr>
        <p:spPr/>
        <p:txBody>
          <a:bodyPr/>
          <a:lstStyle/>
          <a:p>
            <a:r>
              <a:rPr lang="en-US" dirty="0"/>
              <a:t>Science does not explain all.</a:t>
            </a:r>
          </a:p>
        </p:txBody>
      </p:sp>
      <p:sp>
        <p:nvSpPr>
          <p:cNvPr id="3" name="Content Placeholder 2">
            <a:extLst>
              <a:ext uri="{FF2B5EF4-FFF2-40B4-BE49-F238E27FC236}">
                <a16:creationId xmlns:a16="http://schemas.microsoft.com/office/drawing/2014/main" id="{49E27165-6B1F-5C40-83E9-2B9F71866C67}"/>
              </a:ext>
            </a:extLst>
          </p:cNvPr>
          <p:cNvSpPr>
            <a:spLocks noGrp="1"/>
          </p:cNvSpPr>
          <p:nvPr>
            <p:ph idx="1"/>
          </p:nvPr>
        </p:nvSpPr>
        <p:spPr/>
        <p:txBody>
          <a:bodyPr/>
          <a:lstStyle/>
          <a:p>
            <a:r>
              <a:rPr lang="en-US" dirty="0"/>
              <a:t>Origin of the universe</a:t>
            </a:r>
          </a:p>
          <a:p>
            <a:r>
              <a:rPr lang="en-US" dirty="0"/>
              <a:t>Origin of the fundamental laws of nature</a:t>
            </a:r>
          </a:p>
          <a:p>
            <a:r>
              <a:rPr lang="en-US" dirty="0"/>
              <a:t>Fine-tuning of the universe</a:t>
            </a:r>
          </a:p>
          <a:p>
            <a:r>
              <a:rPr lang="en-US" dirty="0"/>
              <a:t>Origin of life</a:t>
            </a:r>
          </a:p>
          <a:p>
            <a:r>
              <a:rPr lang="en-US" dirty="0"/>
              <a:t>Origin of consciousness</a:t>
            </a:r>
          </a:p>
          <a:p>
            <a:r>
              <a:rPr lang="en-US" dirty="0"/>
              <a:t>Existence of moral laws</a:t>
            </a:r>
          </a:p>
          <a:p>
            <a:r>
              <a:rPr lang="en-US" dirty="0"/>
              <a:t>Intrinsic values (life, liberty, happiness, human rights)</a:t>
            </a:r>
          </a:p>
          <a:p>
            <a:endParaRPr lang="en-US" dirty="0"/>
          </a:p>
        </p:txBody>
      </p:sp>
    </p:spTree>
    <p:extLst>
      <p:ext uri="{BB962C8B-B14F-4D97-AF65-F5344CB8AC3E}">
        <p14:creationId xmlns:p14="http://schemas.microsoft.com/office/powerpoint/2010/main" val="154609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711700" y="533400"/>
            <a:ext cx="3657600" cy="1252538"/>
          </a:xfrm>
        </p:spPr>
        <p:txBody>
          <a:bodyPr/>
          <a:lstStyle/>
          <a:p>
            <a:pPr eaLnBrk="1" hangingPunct="1"/>
            <a:r>
              <a:rPr lang="en-US">
                <a:latin typeface="Trebuchet MS" charset="0"/>
              </a:rPr>
              <a:t>How can we </a:t>
            </a:r>
            <a:r>
              <a:rPr lang="en-US" b="1" i="1">
                <a:latin typeface="Trebuchet MS" charset="0"/>
              </a:rPr>
              <a:t>know</a:t>
            </a:r>
            <a:r>
              <a:rPr lang="en-US">
                <a:latin typeface="Trebuchet MS" charset="0"/>
              </a:rPr>
              <a:t> anything?</a:t>
            </a:r>
          </a:p>
        </p:txBody>
      </p:sp>
      <p:pic>
        <p:nvPicPr>
          <p:cNvPr id="9" name="Picture Placeholder 8" descr="full-20earth2.jpg"/>
          <p:cNvPicPr>
            <a:picLocks noGrp="1" noChangeAspect="1"/>
          </p:cNvPicPr>
          <p:nvPr>
            <p:ph type="pic" idx="1"/>
          </p:nvPr>
        </p:nvPicPr>
        <p:blipFill>
          <a:blip r:embed="rId2"/>
          <a:srcRect/>
          <a:stretch>
            <a:fillRect/>
          </a:stretch>
        </p:blipFill>
        <p:spPr/>
      </p:pic>
      <p:sp>
        <p:nvSpPr>
          <p:cNvPr id="13315" name="Rectangle 3"/>
          <p:cNvSpPr>
            <a:spLocks noGrp="1" noChangeArrowheads="1"/>
          </p:cNvSpPr>
          <p:nvPr>
            <p:ph type="body" sz="half" idx="2"/>
          </p:nvPr>
        </p:nvSpPr>
        <p:spPr>
          <a:xfrm>
            <a:off x="4710113" y="1828800"/>
            <a:ext cx="3657600" cy="3810000"/>
          </a:xfrm>
        </p:spPr>
        <p:txBody>
          <a:bodyPr/>
          <a:lstStyle/>
          <a:p>
            <a:pPr eaLnBrk="1" hangingPunct="1"/>
            <a:r>
              <a:rPr lang="en-US" sz="2600">
                <a:latin typeface="Trebuchet MS" charset="0"/>
              </a:rPr>
              <a:t>We say that Earth is spherical….</a:t>
            </a:r>
          </a:p>
          <a:p>
            <a:pPr eaLnBrk="1" hangingPunct="1"/>
            <a:r>
              <a:rPr lang="en-US" sz="2600">
                <a:latin typeface="Trebuchet MS" charset="0"/>
              </a:rPr>
              <a:t>We say that Earth orbits the sun annually….</a:t>
            </a:r>
          </a:p>
          <a:p>
            <a:pPr eaLnBrk="1" hangingPunct="1"/>
            <a:r>
              <a:rPr lang="en-US" sz="2600">
                <a:latin typeface="Trebuchet MS" charset="0"/>
              </a:rPr>
              <a:t>We say that Earth spins daily on its axis….</a:t>
            </a:r>
          </a:p>
        </p:txBody>
      </p:sp>
      <p:sp>
        <p:nvSpPr>
          <p:cNvPr id="24581" name="Text Box 6"/>
          <p:cNvSpPr txBox="1">
            <a:spLocks noChangeArrowheads="1"/>
          </p:cNvSpPr>
          <p:nvPr/>
        </p:nvSpPr>
        <p:spPr bwMode="auto">
          <a:xfrm>
            <a:off x="4191000" y="5181600"/>
            <a:ext cx="4435475" cy="1354138"/>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spcBef>
                <a:spcPct val="20000"/>
              </a:spcBef>
            </a:pPr>
            <a:r>
              <a:rPr lang="en-US" sz="3200" b="0">
                <a:solidFill>
                  <a:schemeClr val="folHlink"/>
                </a:solidFill>
                <a:cs typeface="Arial" charset="0"/>
              </a:rPr>
              <a:t>Do we know, or do we merely have faith?</a:t>
            </a:r>
            <a:endParaRPr lang="en-US" sz="3200" b="0">
              <a:cs typeface="Arial" charset="0"/>
            </a:endParaRPr>
          </a:p>
          <a:p>
            <a:endParaRPr lang="en-US" sz="1800">
              <a:cs typeface="Arial"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D2659-5E4F-2543-B93C-5B81D0C4E80F}"/>
              </a:ext>
            </a:extLst>
          </p:cNvPr>
          <p:cNvSpPr>
            <a:spLocks noGrp="1"/>
          </p:cNvSpPr>
          <p:nvPr>
            <p:ph type="title"/>
          </p:nvPr>
        </p:nvSpPr>
        <p:spPr/>
        <p:txBody>
          <a:bodyPr/>
          <a:lstStyle/>
          <a:p>
            <a:r>
              <a:rPr lang="en-US" dirty="0"/>
              <a:t>What is Faith?</a:t>
            </a:r>
          </a:p>
        </p:txBody>
      </p:sp>
      <p:sp>
        <p:nvSpPr>
          <p:cNvPr id="3" name="Content Placeholder 2">
            <a:extLst>
              <a:ext uri="{FF2B5EF4-FFF2-40B4-BE49-F238E27FC236}">
                <a16:creationId xmlns:a16="http://schemas.microsoft.com/office/drawing/2014/main" id="{723CDF35-A24E-574F-94D3-570CA9B144BF}"/>
              </a:ext>
            </a:extLst>
          </p:cNvPr>
          <p:cNvSpPr>
            <a:spLocks noGrp="1"/>
          </p:cNvSpPr>
          <p:nvPr>
            <p:ph idx="1"/>
          </p:nvPr>
        </p:nvSpPr>
        <p:spPr/>
        <p:txBody>
          <a:bodyPr/>
          <a:lstStyle/>
          <a:p>
            <a:r>
              <a:rPr lang="en-US" dirty="0"/>
              <a:t>Secular Faith (the “assumptions” of science)</a:t>
            </a:r>
          </a:p>
          <a:p>
            <a:pPr lvl="1"/>
            <a:r>
              <a:rPr lang="en-US" dirty="0"/>
              <a:t>Scientists have faith that the rules of science are the same everywhere in the universe.</a:t>
            </a:r>
          </a:p>
          <a:p>
            <a:pPr lvl="1"/>
            <a:r>
              <a:rPr lang="en-US" dirty="0"/>
              <a:t>Scientists have faith that the processes we see in operation today operate in past, present, and future.</a:t>
            </a:r>
          </a:p>
          <a:p>
            <a:r>
              <a:rPr lang="en-US" dirty="0"/>
              <a:t>Religious Faith</a:t>
            </a:r>
          </a:p>
          <a:p>
            <a:pPr lvl="1"/>
            <a:r>
              <a:rPr lang="en-US" dirty="0"/>
              <a:t>Often based on authority, but sometimes based on personal experience, emotion, philosophy, etc.</a:t>
            </a:r>
          </a:p>
          <a:p>
            <a:pPr lvl="1"/>
            <a:r>
              <a:rPr lang="en-US" dirty="0"/>
              <a:t>A “perfection of reason” that illuminates the mind (e.g., the </a:t>
            </a:r>
            <a:r>
              <a:rPr lang="en-US" dirty="0" err="1"/>
              <a:t>Kalam</a:t>
            </a:r>
            <a:r>
              <a:rPr lang="en-US" dirty="0"/>
              <a:t> argument and fine tuning argument for the existence of God)</a:t>
            </a:r>
          </a:p>
          <a:p>
            <a:pPr lvl="1"/>
            <a:endParaRPr lang="en-US" dirty="0"/>
          </a:p>
        </p:txBody>
      </p:sp>
    </p:spTree>
    <p:extLst>
      <p:ext uri="{BB962C8B-B14F-4D97-AF65-F5344CB8AC3E}">
        <p14:creationId xmlns:p14="http://schemas.microsoft.com/office/powerpoint/2010/main" val="2494824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79463" y="381000"/>
            <a:ext cx="8135937" cy="1044575"/>
          </a:xfrm>
        </p:spPr>
        <p:txBody>
          <a:bodyPr/>
          <a:lstStyle/>
          <a:p>
            <a:pPr eaLnBrk="1" hangingPunct="1"/>
            <a:r>
              <a:rPr lang="en-US" dirty="0">
                <a:latin typeface="Trebuchet MS" charset="0"/>
              </a:rPr>
              <a:t>Faith &amp; Reason are Belief Systems</a:t>
            </a:r>
          </a:p>
        </p:txBody>
      </p:sp>
      <p:sp>
        <p:nvSpPr>
          <p:cNvPr id="21507" name="Rectangle 3"/>
          <p:cNvSpPr>
            <a:spLocks noGrp="1" noChangeArrowheads="1"/>
          </p:cNvSpPr>
          <p:nvPr>
            <p:ph idx="1"/>
          </p:nvPr>
        </p:nvSpPr>
        <p:spPr/>
        <p:txBody>
          <a:bodyPr/>
          <a:lstStyle/>
          <a:p>
            <a:pPr eaLnBrk="1" hangingPunct="1"/>
            <a:r>
              <a:rPr lang="en-US" dirty="0">
                <a:latin typeface="Trebuchet MS" charset="0"/>
              </a:rPr>
              <a:t>Faith is belief based upon certain assumptions, presumed authority, and logic – statements of faith generally ARE NOT testable.</a:t>
            </a:r>
          </a:p>
          <a:p>
            <a:pPr eaLnBrk="1" hangingPunct="1"/>
            <a:r>
              <a:rPr lang="en-US" dirty="0">
                <a:latin typeface="Trebuchet MS" charset="0"/>
              </a:rPr>
              <a:t>Science is belief based on empirical evidence and logic – statements of knowledge ARE testable.</a:t>
            </a:r>
          </a:p>
          <a:p>
            <a:pPr lvl="1" eaLnBrk="1" hangingPunct="1"/>
            <a:r>
              <a:rPr lang="en-US" dirty="0">
                <a:latin typeface="Trebuchet MS" charset="0"/>
              </a:rPr>
              <a:t>When you say you know a fact, you can cite evidence for that knowledge.</a:t>
            </a:r>
          </a:p>
          <a:p>
            <a:pPr lvl="1" eaLnBrk="1" hangingPunct="1"/>
            <a:r>
              <a:rPr lang="en-US" dirty="0">
                <a:latin typeface="Trebuchet MS" charset="0"/>
              </a:rPr>
              <a:t>Knowledge can be subject to error and is, therefore, tentative and subject to change</a:t>
            </a:r>
          </a:p>
          <a:p>
            <a:pPr lvl="1" eaLnBrk="1" hangingPunct="1"/>
            <a:r>
              <a:rPr lang="en-US" dirty="0">
                <a:latin typeface="Trebuchet MS" charset="0"/>
              </a:rPr>
              <a:t>Scientific knowledge in particular is durable.</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15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15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7917B-31E9-6143-B4A7-7657598BEB99}"/>
              </a:ext>
            </a:extLst>
          </p:cNvPr>
          <p:cNvSpPr>
            <a:spLocks noGrp="1"/>
          </p:cNvSpPr>
          <p:nvPr>
            <p:ph type="title"/>
          </p:nvPr>
        </p:nvSpPr>
        <p:spPr/>
        <p:txBody>
          <a:bodyPr/>
          <a:lstStyle/>
          <a:p>
            <a:r>
              <a:rPr lang="en-US" dirty="0"/>
              <a:t>Relationships</a:t>
            </a:r>
          </a:p>
        </p:txBody>
      </p:sp>
      <p:sp>
        <p:nvSpPr>
          <p:cNvPr id="3" name="Content Placeholder 2">
            <a:extLst>
              <a:ext uri="{FF2B5EF4-FFF2-40B4-BE49-F238E27FC236}">
                <a16:creationId xmlns:a16="http://schemas.microsoft.com/office/drawing/2014/main" id="{365AB1FE-25D2-8846-B747-14CE162A37A0}"/>
              </a:ext>
            </a:extLst>
          </p:cNvPr>
          <p:cNvSpPr>
            <a:spLocks noGrp="1"/>
          </p:cNvSpPr>
          <p:nvPr>
            <p:ph idx="1"/>
          </p:nvPr>
        </p:nvSpPr>
        <p:spPr/>
        <p:txBody>
          <a:bodyPr/>
          <a:lstStyle/>
          <a:p>
            <a:r>
              <a:rPr lang="en-US" dirty="0"/>
              <a:t>Science, philosophy, and theology are all ways of knowing something.</a:t>
            </a:r>
          </a:p>
          <a:p>
            <a:r>
              <a:rPr lang="en-US" dirty="0"/>
              <a:t>To suggest that science has all the answers is scientism.</a:t>
            </a:r>
          </a:p>
          <a:p>
            <a:r>
              <a:rPr lang="en-US" dirty="0"/>
              <a:t>As Thomas Aquinas said, “Faith is the perfection of reason.”</a:t>
            </a:r>
          </a:p>
          <a:p>
            <a:r>
              <a:rPr lang="en-US" dirty="0"/>
              <a:t>Reason and faith are allies…</a:t>
            </a:r>
          </a:p>
        </p:txBody>
      </p:sp>
    </p:spTree>
    <p:extLst>
      <p:ext uri="{BB962C8B-B14F-4D97-AF65-F5344CB8AC3E}">
        <p14:creationId xmlns:p14="http://schemas.microsoft.com/office/powerpoint/2010/main" val="2663940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A413B-FEF9-4140-8654-309975329D5E}"/>
              </a:ext>
            </a:extLst>
          </p:cNvPr>
          <p:cNvSpPr>
            <a:spLocks noGrp="1"/>
          </p:cNvSpPr>
          <p:nvPr>
            <p:ph type="title"/>
          </p:nvPr>
        </p:nvSpPr>
        <p:spPr/>
        <p:txBody>
          <a:bodyPr/>
          <a:lstStyle/>
          <a:p>
            <a:r>
              <a:rPr lang="en-US" dirty="0"/>
              <a:t>Philosophy as an Avenue to Truth</a:t>
            </a:r>
          </a:p>
        </p:txBody>
      </p:sp>
      <p:sp>
        <p:nvSpPr>
          <p:cNvPr id="3" name="Content Placeholder 2">
            <a:extLst>
              <a:ext uri="{FF2B5EF4-FFF2-40B4-BE49-F238E27FC236}">
                <a16:creationId xmlns:a16="http://schemas.microsoft.com/office/drawing/2014/main" id="{E4151C78-C612-D843-BAF9-3235C1FA7D8D}"/>
              </a:ext>
            </a:extLst>
          </p:cNvPr>
          <p:cNvSpPr>
            <a:spLocks noGrp="1"/>
          </p:cNvSpPr>
          <p:nvPr>
            <p:ph idx="1"/>
          </p:nvPr>
        </p:nvSpPr>
        <p:spPr/>
        <p:txBody>
          <a:bodyPr/>
          <a:lstStyle/>
          <a:p>
            <a:r>
              <a:rPr lang="en-US" dirty="0"/>
              <a:t>Science cannot answer questions such as:</a:t>
            </a:r>
          </a:p>
          <a:p>
            <a:pPr lvl="1"/>
            <a:r>
              <a:rPr lang="en-US" dirty="0"/>
              <a:t>Which is more important, rights of individuals or society?</a:t>
            </a:r>
          </a:p>
          <a:p>
            <a:pPr lvl="1"/>
            <a:r>
              <a:rPr lang="en-US" dirty="0"/>
              <a:t>Are all men created equal?</a:t>
            </a:r>
          </a:p>
          <a:p>
            <a:pPr lvl="1"/>
            <a:r>
              <a:rPr lang="en-US" dirty="0"/>
              <a:t>What constitutes inalienable rights?</a:t>
            </a:r>
          </a:p>
          <a:p>
            <a:pPr lvl="1"/>
            <a:r>
              <a:rPr lang="en-US" dirty="0"/>
              <a:t>Which rights have priority over the others?</a:t>
            </a:r>
          </a:p>
          <a:p>
            <a:pPr lvl="2"/>
            <a:r>
              <a:rPr lang="en-US" dirty="0"/>
              <a:t>Life</a:t>
            </a:r>
          </a:p>
          <a:p>
            <a:pPr lvl="2"/>
            <a:r>
              <a:rPr lang="en-US" dirty="0"/>
              <a:t>Liberty</a:t>
            </a:r>
          </a:p>
          <a:p>
            <a:pPr lvl="2"/>
            <a:r>
              <a:rPr lang="en-US" dirty="0"/>
              <a:t>Pursuit of happiness</a:t>
            </a:r>
          </a:p>
          <a:p>
            <a:pPr lvl="2"/>
            <a:r>
              <a:rPr lang="en-US" dirty="0"/>
              <a:t>Property</a:t>
            </a:r>
          </a:p>
          <a:p>
            <a:pPr lvl="2"/>
            <a:r>
              <a:rPr lang="en-US" dirty="0"/>
              <a:t>Privacy</a:t>
            </a:r>
          </a:p>
        </p:txBody>
      </p:sp>
    </p:spTree>
    <p:extLst>
      <p:ext uri="{BB962C8B-B14F-4D97-AF65-F5344CB8AC3E}">
        <p14:creationId xmlns:p14="http://schemas.microsoft.com/office/powerpoint/2010/main" val="4241221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04ADF-D626-9A43-8DA0-219C3C431517}"/>
              </a:ext>
            </a:extLst>
          </p:cNvPr>
          <p:cNvSpPr>
            <a:spLocks noGrp="1"/>
          </p:cNvSpPr>
          <p:nvPr>
            <p:ph type="title"/>
          </p:nvPr>
        </p:nvSpPr>
        <p:spPr/>
        <p:txBody>
          <a:bodyPr/>
          <a:lstStyle/>
          <a:p>
            <a:r>
              <a:rPr lang="en-US" dirty="0"/>
              <a:t>Theology as an Avenue to Truth</a:t>
            </a:r>
          </a:p>
        </p:txBody>
      </p:sp>
      <p:sp>
        <p:nvSpPr>
          <p:cNvPr id="3" name="Content Placeholder 2">
            <a:extLst>
              <a:ext uri="{FF2B5EF4-FFF2-40B4-BE49-F238E27FC236}">
                <a16:creationId xmlns:a16="http://schemas.microsoft.com/office/drawing/2014/main" id="{7F70041D-5FCB-4D4A-8C9A-DB4741B437DB}"/>
              </a:ext>
            </a:extLst>
          </p:cNvPr>
          <p:cNvSpPr>
            <a:spLocks noGrp="1"/>
          </p:cNvSpPr>
          <p:nvPr>
            <p:ph idx="1"/>
          </p:nvPr>
        </p:nvSpPr>
        <p:spPr/>
        <p:txBody>
          <a:bodyPr/>
          <a:lstStyle/>
          <a:p>
            <a:r>
              <a:rPr lang="en-US" dirty="0"/>
              <a:t>Does God exist?</a:t>
            </a:r>
          </a:p>
          <a:p>
            <a:r>
              <a:rPr lang="en-US" dirty="0"/>
              <a:t>Is there an after-life?</a:t>
            </a:r>
          </a:p>
          <a:p>
            <a:r>
              <a:rPr lang="en-US" dirty="0"/>
              <a:t>Do humans have immortal souls?</a:t>
            </a:r>
          </a:p>
          <a:p>
            <a:r>
              <a:rPr lang="en-US" dirty="0"/>
              <a:t>What is the purpose of life?</a:t>
            </a:r>
          </a:p>
          <a:p>
            <a:r>
              <a:rPr lang="en-US" dirty="0"/>
              <a:t>What must we do to save our souls?</a:t>
            </a:r>
          </a:p>
          <a:p>
            <a:endParaRPr lang="en-US" dirty="0"/>
          </a:p>
          <a:p>
            <a:endParaRPr lang="en-US" dirty="0"/>
          </a:p>
        </p:txBody>
      </p:sp>
    </p:spTree>
    <p:extLst>
      <p:ext uri="{BB962C8B-B14F-4D97-AF65-F5344CB8AC3E}">
        <p14:creationId xmlns:p14="http://schemas.microsoft.com/office/powerpoint/2010/main" val="1712358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E2722-97CF-AE45-9713-DF33DCB5F92B}"/>
              </a:ext>
            </a:extLst>
          </p:cNvPr>
          <p:cNvSpPr>
            <a:spLocks noGrp="1"/>
          </p:cNvSpPr>
          <p:nvPr>
            <p:ph type="title"/>
          </p:nvPr>
        </p:nvSpPr>
        <p:spPr/>
        <p:txBody>
          <a:bodyPr/>
          <a:lstStyle/>
          <a:p>
            <a:r>
              <a:rPr lang="en-US" dirty="0"/>
              <a:t>Allies of truth</a:t>
            </a:r>
          </a:p>
        </p:txBody>
      </p:sp>
      <p:sp>
        <p:nvSpPr>
          <p:cNvPr id="3" name="Content Placeholder 2">
            <a:extLst>
              <a:ext uri="{FF2B5EF4-FFF2-40B4-BE49-F238E27FC236}">
                <a16:creationId xmlns:a16="http://schemas.microsoft.com/office/drawing/2014/main" id="{6F398EF0-6F4D-2143-8B81-BC4151755F34}"/>
              </a:ext>
            </a:extLst>
          </p:cNvPr>
          <p:cNvSpPr>
            <a:spLocks noGrp="1"/>
          </p:cNvSpPr>
          <p:nvPr>
            <p:ph idx="1"/>
          </p:nvPr>
        </p:nvSpPr>
        <p:spPr/>
        <p:txBody>
          <a:bodyPr/>
          <a:lstStyle/>
          <a:p>
            <a:r>
              <a:rPr lang="en-US" dirty="0"/>
              <a:t>Faith</a:t>
            </a:r>
          </a:p>
          <a:p>
            <a:r>
              <a:rPr lang="en-US" dirty="0"/>
              <a:t>Reason </a:t>
            </a:r>
          </a:p>
          <a:p>
            <a:r>
              <a:rPr lang="en-US" dirty="0"/>
              <a:t>Philosophy</a:t>
            </a:r>
          </a:p>
          <a:p>
            <a:r>
              <a:rPr lang="en-US" dirty="0"/>
              <a:t>Theology</a:t>
            </a:r>
          </a:p>
        </p:txBody>
      </p:sp>
    </p:spTree>
    <p:extLst>
      <p:ext uri="{BB962C8B-B14F-4D97-AF65-F5344CB8AC3E}">
        <p14:creationId xmlns:p14="http://schemas.microsoft.com/office/powerpoint/2010/main" val="52118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atin typeface="Trebuchet MS" charset="0"/>
              </a:rPr>
              <a:t>If the Earth is spinning,…</a:t>
            </a:r>
          </a:p>
        </p:txBody>
      </p:sp>
      <p:sp>
        <p:nvSpPr>
          <p:cNvPr id="20483" name="Rectangle 3"/>
          <p:cNvSpPr>
            <a:spLocks noGrp="1" noChangeArrowheads="1"/>
          </p:cNvSpPr>
          <p:nvPr>
            <p:ph idx="1"/>
          </p:nvPr>
        </p:nvSpPr>
        <p:spPr/>
        <p:txBody>
          <a:bodyPr/>
          <a:lstStyle/>
          <a:p>
            <a:pPr eaLnBrk="1" hangingPunct="1"/>
            <a:r>
              <a:rPr lang="en-US" dirty="0">
                <a:latin typeface="Trebuchet MS" charset="0"/>
              </a:rPr>
              <a:t>we should feel the motion,</a:t>
            </a:r>
          </a:p>
          <a:p>
            <a:pPr eaLnBrk="1" hangingPunct="1"/>
            <a:r>
              <a:rPr lang="en-US" dirty="0">
                <a:latin typeface="Trebuchet MS" charset="0"/>
              </a:rPr>
              <a:t>we should feel the winds,</a:t>
            </a:r>
          </a:p>
          <a:p>
            <a:pPr eaLnBrk="1" hangingPunct="1"/>
            <a:r>
              <a:rPr lang="en-US" dirty="0">
                <a:latin typeface="Trebuchet MS" charset="0"/>
              </a:rPr>
              <a:t>we should see the oceans cast off,</a:t>
            </a:r>
          </a:p>
          <a:p>
            <a:pPr eaLnBrk="1" hangingPunct="1"/>
            <a:r>
              <a:rPr lang="en-US" dirty="0">
                <a:latin typeface="Trebuchet MS" charset="0"/>
              </a:rPr>
              <a:t>we should see projectiles left behind,		</a:t>
            </a:r>
          </a:p>
          <a:p>
            <a:pPr eaLnBrk="1" hangingPunct="1"/>
            <a:r>
              <a:rPr lang="en-US" dirty="0">
                <a:latin typeface="Trebuchet MS" charset="0"/>
              </a:rPr>
              <a:t>and yet we don’t.</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4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711700" y="533400"/>
            <a:ext cx="3657600" cy="1252538"/>
          </a:xfrm>
        </p:spPr>
        <p:txBody>
          <a:bodyPr/>
          <a:lstStyle/>
          <a:p>
            <a:pPr eaLnBrk="1" hangingPunct="1"/>
            <a:r>
              <a:rPr lang="en-US">
                <a:latin typeface="Trebuchet MS" charset="0"/>
              </a:rPr>
              <a:t>According to Blaise Pascal,</a:t>
            </a:r>
          </a:p>
        </p:txBody>
      </p:sp>
      <p:pic>
        <p:nvPicPr>
          <p:cNvPr id="18449" name="Picture 17"/>
          <p:cNvPicPr>
            <a:picLocks noGrp="1" noChangeAspect="1" noChangeArrowheads="1"/>
          </p:cNvPicPr>
          <p:nvPr>
            <p:ph type="pic" idx="1"/>
          </p:nvPr>
        </p:nvPicPr>
        <p:blipFill>
          <a:blip r:embed="rId2" cstate="screen">
            <a:extLst>
              <a:ext uri="{28A0092B-C50C-407E-A947-70E740481C1C}">
                <a14:useLocalDpi xmlns:a14="http://schemas.microsoft.com/office/drawing/2010/main"/>
              </a:ext>
            </a:extLst>
          </a:blip>
          <a:srcRect l="-13556" r="-13556"/>
          <a:stretch>
            <a:fillRect/>
          </a:stretch>
        </p:blipFill>
        <p:spPr/>
      </p:pic>
      <p:sp>
        <p:nvSpPr>
          <p:cNvPr id="18435" name="Rectangle 3"/>
          <p:cNvSpPr>
            <a:spLocks noGrp="1" noChangeArrowheads="1"/>
          </p:cNvSpPr>
          <p:nvPr>
            <p:ph type="body" sz="half" idx="2"/>
          </p:nvPr>
        </p:nvSpPr>
        <p:spPr>
          <a:xfrm>
            <a:off x="4710113" y="1828800"/>
            <a:ext cx="3657600" cy="3810000"/>
          </a:xfrm>
        </p:spPr>
        <p:txBody>
          <a:bodyPr/>
          <a:lstStyle/>
          <a:p>
            <a:pPr eaLnBrk="1" hangingPunct="1">
              <a:lnSpc>
                <a:spcPct val="80000"/>
              </a:lnSpc>
            </a:pPr>
            <a:r>
              <a:rPr lang="ja-JP" altLang="en-US" sz="2400">
                <a:latin typeface="Trebuchet MS" charset="0"/>
              </a:rPr>
              <a:t>“</a:t>
            </a:r>
            <a:r>
              <a:rPr lang="en-US" altLang="ja-JP" sz="2400">
                <a:latin typeface="Trebuchet MS" charset="0"/>
              </a:rPr>
              <a:t>Opinion is the mistress of error; she cannot make us wise, only content.</a:t>
            </a:r>
            <a:r>
              <a:rPr lang="ja-JP" altLang="en-US" sz="2400">
                <a:latin typeface="Trebuchet MS" charset="0"/>
              </a:rPr>
              <a:t>”</a:t>
            </a:r>
            <a:endParaRPr lang="en-US" altLang="ja-JP" sz="2400">
              <a:latin typeface="Trebuchet MS" charset="0"/>
            </a:endParaRPr>
          </a:p>
          <a:p>
            <a:pPr eaLnBrk="1" hangingPunct="1">
              <a:lnSpc>
                <a:spcPct val="80000"/>
              </a:lnSpc>
            </a:pPr>
            <a:endParaRPr lang="en-US" sz="2400">
              <a:latin typeface="Trebuchet MS" charset="0"/>
            </a:endParaRPr>
          </a:p>
          <a:p>
            <a:pPr eaLnBrk="1" hangingPunct="1">
              <a:lnSpc>
                <a:spcPct val="80000"/>
              </a:lnSpc>
            </a:pPr>
            <a:r>
              <a:rPr lang="en-US" sz="2400">
                <a:latin typeface="Trebuchet MS" charset="0"/>
              </a:rPr>
              <a:t>Right reason and empirical evidence together serve as the basis of scientific knowledge.</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atin typeface="Trebuchet MS" charset="0"/>
              </a:rPr>
              <a:t>Human reason is limited</a:t>
            </a:r>
          </a:p>
        </p:txBody>
      </p:sp>
      <p:sp>
        <p:nvSpPr>
          <p:cNvPr id="19459" name="Rectangle 3"/>
          <p:cNvSpPr>
            <a:spLocks noGrp="1" noChangeArrowheads="1"/>
          </p:cNvSpPr>
          <p:nvPr>
            <p:ph idx="1"/>
          </p:nvPr>
        </p:nvSpPr>
        <p:spPr>
          <a:xfrm>
            <a:off x="779463" y="1828800"/>
            <a:ext cx="7754937" cy="4208463"/>
          </a:xfrm>
        </p:spPr>
        <p:txBody>
          <a:bodyPr/>
          <a:lstStyle/>
          <a:p>
            <a:pPr eaLnBrk="1" hangingPunct="1"/>
            <a:r>
              <a:rPr lang="en-US" dirty="0">
                <a:latin typeface="Trebuchet MS" charset="0"/>
              </a:rPr>
              <a:t>We are weak in our infirmities.</a:t>
            </a:r>
          </a:p>
          <a:p>
            <a:pPr eaLnBrk="1" hangingPunct="1"/>
            <a:r>
              <a:rPr lang="en-US" dirty="0">
                <a:latin typeface="Trebuchet MS" charset="0"/>
              </a:rPr>
              <a:t>Outlook can sway our reason:</a:t>
            </a:r>
          </a:p>
          <a:p>
            <a:pPr lvl="1" eaLnBrk="1" hangingPunct="1"/>
            <a:r>
              <a:rPr lang="en-US" dirty="0">
                <a:latin typeface="Trebuchet MS" charset="0"/>
              </a:rPr>
              <a:t>We believe what we want to believe.</a:t>
            </a:r>
          </a:p>
          <a:p>
            <a:pPr lvl="1" eaLnBrk="1" hangingPunct="1"/>
            <a:r>
              <a:rPr lang="en-US" dirty="0">
                <a:latin typeface="Trebuchet MS" charset="0"/>
              </a:rPr>
              <a:t>We take facts as opinions if we don</a:t>
            </a:r>
            <a:r>
              <a:rPr lang="ja-JP" altLang="en-US" dirty="0">
                <a:latin typeface="Trebuchet MS" charset="0"/>
              </a:rPr>
              <a:t>’</a:t>
            </a:r>
            <a:r>
              <a:rPr lang="en-US" altLang="ja-JP" dirty="0">
                <a:latin typeface="Trebuchet MS" charset="0"/>
              </a:rPr>
              <a:t>t agree, and opinions as facts if we do agree.</a:t>
            </a:r>
          </a:p>
          <a:p>
            <a:pPr eaLnBrk="1" hangingPunct="1"/>
            <a:r>
              <a:rPr lang="en-US" dirty="0">
                <a:latin typeface="Trebuchet MS" charset="0"/>
              </a:rPr>
              <a:t>We can gain false first impressions.</a:t>
            </a:r>
          </a:p>
          <a:p>
            <a:pPr eaLnBrk="1" hangingPunct="1"/>
            <a:r>
              <a:rPr lang="en-US" dirty="0">
                <a:latin typeface="Trebuchet MS" charset="0"/>
              </a:rPr>
              <a:t>It was once thought that heavier things would fall faster.</a:t>
            </a:r>
          </a:p>
          <a:p>
            <a:pPr eaLnBrk="1" hangingPunct="1"/>
            <a:r>
              <a:rPr lang="en-US" dirty="0">
                <a:latin typeface="Trebuchet MS" charset="0"/>
              </a:rPr>
              <a:t>If we can</a:t>
            </a:r>
            <a:r>
              <a:rPr lang="ja-JP" altLang="en-US" dirty="0">
                <a:latin typeface="Trebuchet MS" charset="0"/>
              </a:rPr>
              <a:t>’</a:t>
            </a:r>
            <a:r>
              <a:rPr lang="en-US" dirty="0">
                <a:latin typeface="Trebuchet MS" charset="0"/>
              </a:rPr>
              <a:t>t trust reason alone, then how can we actually know anything?</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94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945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5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45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602DC-B51E-B347-8051-4A2A2B1EF88B}"/>
              </a:ext>
            </a:extLst>
          </p:cNvPr>
          <p:cNvSpPr>
            <a:spLocks noGrp="1"/>
          </p:cNvSpPr>
          <p:nvPr>
            <p:ph type="title"/>
          </p:nvPr>
        </p:nvSpPr>
        <p:spPr>
          <a:xfrm>
            <a:off x="779463" y="381000"/>
            <a:ext cx="7583487" cy="1044575"/>
          </a:xfrm>
        </p:spPr>
        <p:txBody>
          <a:bodyPr/>
          <a:lstStyle/>
          <a:p>
            <a:r>
              <a:rPr lang="en-US" dirty="0"/>
              <a:t>Paths to Knowledge</a:t>
            </a:r>
          </a:p>
        </p:txBody>
      </p:sp>
      <p:sp>
        <p:nvSpPr>
          <p:cNvPr id="3" name="Content Placeholder 2">
            <a:extLst>
              <a:ext uri="{FF2B5EF4-FFF2-40B4-BE49-F238E27FC236}">
                <a16:creationId xmlns:a16="http://schemas.microsoft.com/office/drawing/2014/main" id="{E7EE26BA-AC51-CF4D-B38B-4CE717D2AA34}"/>
              </a:ext>
            </a:extLst>
          </p:cNvPr>
          <p:cNvSpPr>
            <a:spLocks noGrp="1"/>
          </p:cNvSpPr>
          <p:nvPr>
            <p:ph idx="1"/>
          </p:nvPr>
        </p:nvSpPr>
        <p:spPr>
          <a:xfrm>
            <a:off x="779463" y="1828800"/>
            <a:ext cx="7983537" cy="4208463"/>
          </a:xfrm>
        </p:spPr>
        <p:txBody>
          <a:bodyPr/>
          <a:lstStyle/>
          <a:p>
            <a:r>
              <a:rPr lang="en-US" dirty="0"/>
              <a:t>If we claim to know something, then we should be able to:</a:t>
            </a:r>
          </a:p>
          <a:p>
            <a:pPr lvl="1" eaLnBrk="1" hangingPunct="1"/>
            <a:r>
              <a:rPr lang="en-US" dirty="0">
                <a:latin typeface="Trebuchet MS" charset="0"/>
              </a:rPr>
              <a:t>state the source of that knowledge.</a:t>
            </a:r>
          </a:p>
          <a:p>
            <a:pPr lvl="1" eaLnBrk="1" hangingPunct="1"/>
            <a:r>
              <a:rPr lang="en-US" altLang="ja-JP" dirty="0">
                <a:latin typeface="Trebuchet MS" charset="0"/>
              </a:rPr>
              <a:t>answer </a:t>
            </a:r>
            <a:r>
              <a:rPr lang="ja-JP" altLang="en-US" dirty="0">
                <a:latin typeface="Trebuchet MS" charset="0"/>
              </a:rPr>
              <a:t>“</a:t>
            </a:r>
            <a:r>
              <a:rPr lang="en-US" altLang="ja-JP" dirty="0">
                <a:latin typeface="Trebuchet MS" charset="0"/>
              </a:rPr>
              <a:t>How do you know?</a:t>
            </a:r>
            <a:r>
              <a:rPr lang="ja-JP" altLang="en-US" dirty="0">
                <a:latin typeface="Trebuchet MS" charset="0"/>
              </a:rPr>
              <a:t>”</a:t>
            </a:r>
            <a:endParaRPr lang="en-US" dirty="0"/>
          </a:p>
          <a:p>
            <a:r>
              <a:rPr lang="en-US" dirty="0"/>
              <a:t>There are many ways to know things:</a:t>
            </a:r>
          </a:p>
          <a:p>
            <a:pPr lvl="1"/>
            <a:r>
              <a:rPr lang="en-US" dirty="0"/>
              <a:t>Trust in legitimate authorities</a:t>
            </a:r>
          </a:p>
          <a:p>
            <a:pPr lvl="1"/>
            <a:r>
              <a:rPr lang="en-US" dirty="0"/>
              <a:t>Trust in reason</a:t>
            </a:r>
          </a:p>
          <a:p>
            <a:pPr lvl="1"/>
            <a:r>
              <a:rPr lang="en-US" dirty="0"/>
              <a:t>Trust in empirical evidence</a:t>
            </a:r>
          </a:p>
          <a:p>
            <a:r>
              <a:rPr lang="en-US" dirty="0"/>
              <a:t>Still, not all paths are free of danger.</a:t>
            </a:r>
          </a:p>
          <a:p>
            <a:endParaRPr lang="en-US" dirty="0"/>
          </a:p>
        </p:txBody>
      </p:sp>
    </p:spTree>
    <p:extLst>
      <p:ext uri="{BB962C8B-B14F-4D97-AF65-F5344CB8AC3E}">
        <p14:creationId xmlns:p14="http://schemas.microsoft.com/office/powerpoint/2010/main" val="2101169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atin typeface="Trebuchet MS" charset="0"/>
              </a:rPr>
              <a:t>Personal Experience</a:t>
            </a:r>
          </a:p>
        </p:txBody>
      </p:sp>
      <p:sp>
        <p:nvSpPr>
          <p:cNvPr id="6147" name="Rectangle 3"/>
          <p:cNvSpPr>
            <a:spLocks noGrp="1" noChangeArrowheads="1"/>
          </p:cNvSpPr>
          <p:nvPr>
            <p:ph idx="1"/>
          </p:nvPr>
        </p:nvSpPr>
        <p:spPr/>
        <p:txBody>
          <a:bodyPr/>
          <a:lstStyle/>
          <a:p>
            <a:pPr eaLnBrk="1" hangingPunct="1"/>
            <a:r>
              <a:rPr lang="en-US">
                <a:latin typeface="Trebuchet MS" charset="0"/>
              </a:rPr>
              <a:t>When you have burned your hand, you know it.</a:t>
            </a:r>
          </a:p>
          <a:p>
            <a:pPr eaLnBrk="1" hangingPunct="1"/>
            <a:r>
              <a:rPr lang="en-US">
                <a:latin typeface="Trebuchet MS" charset="0"/>
              </a:rPr>
              <a:t>If you see someone shot, you know it.</a:t>
            </a:r>
          </a:p>
          <a:p>
            <a:pPr eaLnBrk="1" hangingPunct="1"/>
            <a:r>
              <a:rPr lang="en-US">
                <a:latin typeface="Trebuchet MS" charset="0"/>
              </a:rPr>
              <a:t>Caution: Identical concrete experiences can be interpreted a multitude of ways (e.g., witnesses)</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atin typeface="Trebuchet MS" charset="0"/>
              </a:rPr>
              <a:t>Artificial Inference</a:t>
            </a:r>
          </a:p>
        </p:txBody>
      </p:sp>
      <p:sp>
        <p:nvSpPr>
          <p:cNvPr id="7171" name="Rectangle 3"/>
          <p:cNvSpPr>
            <a:spLocks noGrp="1" noChangeArrowheads="1"/>
          </p:cNvSpPr>
          <p:nvPr>
            <p:ph idx="1"/>
          </p:nvPr>
        </p:nvSpPr>
        <p:spPr/>
        <p:txBody>
          <a:bodyPr/>
          <a:lstStyle/>
          <a:p>
            <a:pPr eaLnBrk="1" hangingPunct="1"/>
            <a:r>
              <a:rPr lang="en-US">
                <a:latin typeface="Trebuchet MS" charset="0"/>
              </a:rPr>
              <a:t>Axiomatic proofs of mathematics.</a:t>
            </a:r>
          </a:p>
          <a:p>
            <a:pPr eaLnBrk="1" hangingPunct="1"/>
            <a:r>
              <a:rPr lang="en-US">
                <a:latin typeface="Trebuchet MS" charset="0"/>
              </a:rPr>
              <a:t>4x + 2 = 6   </a:t>
            </a:r>
          </a:p>
          <a:p>
            <a:pPr eaLnBrk="1" hangingPunct="1"/>
            <a:r>
              <a:rPr lang="en-US">
                <a:latin typeface="Trebuchet MS" charset="0"/>
              </a:rPr>
              <a:t>Therefore, x = 1</a:t>
            </a:r>
          </a:p>
          <a:p>
            <a:pPr eaLnBrk="1" hangingPunct="1"/>
            <a:r>
              <a:rPr lang="en-US">
                <a:latin typeface="Trebuchet MS" charset="0"/>
              </a:rPr>
              <a:t>Caution:  These conclusions can be flawed if one doesn</a:t>
            </a:r>
            <a:r>
              <a:rPr lang="ja-JP" altLang="en-US">
                <a:latin typeface="Trebuchet MS" charset="0"/>
              </a:rPr>
              <a:t>’</a:t>
            </a:r>
            <a:r>
              <a:rPr lang="en-US" altLang="ja-JP">
                <a:latin typeface="Trebuchet MS" charset="0"/>
              </a:rPr>
              <a:t>t know and understand the rules (e.g., 2 = 1).</a:t>
            </a:r>
            <a:endParaRPr lang="en-US">
              <a:latin typeface="Trebuchet MS"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atin typeface="Trebuchet MS" charset="0"/>
              </a:rPr>
              <a:t>Natural Inference - Syllogisms</a:t>
            </a:r>
          </a:p>
        </p:txBody>
      </p:sp>
      <p:sp>
        <p:nvSpPr>
          <p:cNvPr id="8195" name="Rectangle 3"/>
          <p:cNvSpPr>
            <a:spLocks noGrp="1" noChangeArrowheads="1"/>
          </p:cNvSpPr>
          <p:nvPr>
            <p:ph idx="1"/>
          </p:nvPr>
        </p:nvSpPr>
        <p:spPr/>
        <p:txBody>
          <a:bodyPr/>
          <a:lstStyle/>
          <a:p>
            <a:pPr eaLnBrk="1" hangingPunct="1"/>
            <a:r>
              <a:rPr lang="en-US" dirty="0">
                <a:latin typeface="Trebuchet MS" charset="0"/>
              </a:rPr>
              <a:t>Humans, when cut, bleed. </a:t>
            </a:r>
          </a:p>
          <a:p>
            <a:pPr eaLnBrk="1" hangingPunct="1"/>
            <a:r>
              <a:rPr lang="en-US" dirty="0">
                <a:latin typeface="Trebuchet MS" charset="0"/>
              </a:rPr>
              <a:t>I am human. </a:t>
            </a:r>
          </a:p>
          <a:p>
            <a:pPr eaLnBrk="1" hangingPunct="1"/>
            <a:r>
              <a:rPr lang="en-US" dirty="0">
                <a:latin typeface="Trebuchet MS" charset="0"/>
              </a:rPr>
              <a:t>Thus, when cut I</a:t>
            </a:r>
            <a:r>
              <a:rPr lang="ja-JP" altLang="en-US" dirty="0">
                <a:latin typeface="Trebuchet MS" charset="0"/>
              </a:rPr>
              <a:t>’</a:t>
            </a:r>
            <a:r>
              <a:rPr lang="en-US" altLang="ja-JP" dirty="0" err="1">
                <a:latin typeface="Trebuchet MS" charset="0"/>
              </a:rPr>
              <a:t>ll</a:t>
            </a:r>
            <a:r>
              <a:rPr lang="en-US" altLang="ja-JP" dirty="0">
                <a:latin typeface="Trebuchet MS" charset="0"/>
              </a:rPr>
              <a:t> bleed.</a:t>
            </a:r>
          </a:p>
          <a:p>
            <a:pPr eaLnBrk="1" hangingPunct="1"/>
            <a:r>
              <a:rPr lang="en-US" dirty="0">
                <a:latin typeface="Trebuchet MS" charset="0"/>
              </a:rPr>
              <a:t>Caution: The primary and/or secondary premises can be flawed.</a:t>
            </a:r>
          </a:p>
          <a:p>
            <a:pPr lvl="1" eaLnBrk="1" hangingPunct="1"/>
            <a:r>
              <a:rPr lang="en-US" dirty="0">
                <a:latin typeface="Trebuchet MS" charset="0"/>
              </a:rPr>
              <a:t>Gravity pulls more strongly on heavier objects.</a:t>
            </a:r>
          </a:p>
          <a:p>
            <a:pPr lvl="1" eaLnBrk="1" hangingPunct="1"/>
            <a:r>
              <a:rPr lang="en-US" dirty="0">
                <a:latin typeface="Trebuchet MS" charset="0"/>
              </a:rPr>
              <a:t>Greater forces produce greater accelerations.</a:t>
            </a:r>
          </a:p>
          <a:p>
            <a:pPr lvl="1" eaLnBrk="1" hangingPunct="1"/>
            <a:r>
              <a:rPr lang="en-US" dirty="0">
                <a:latin typeface="Trebuchet MS" charset="0"/>
              </a:rPr>
              <a:t>Heavier objects fall faster than do light objects.</a:t>
            </a:r>
          </a:p>
        </p:txBody>
      </p:sp>
      <p:sp>
        <p:nvSpPr>
          <p:cNvPr id="31748" name="WordArt 4"/>
          <p:cNvSpPr>
            <a:spLocks noChangeArrowheads="1" noChangeShapeType="1" noTextEdit="1"/>
          </p:cNvSpPr>
          <p:nvPr/>
        </p:nvSpPr>
        <p:spPr bwMode="auto">
          <a:xfrm>
            <a:off x="5257800" y="2438400"/>
            <a:ext cx="2730500" cy="5588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blurRad="63500" dist="38099" dir="2700000" algn="ctr" rotWithShape="0">
                    <a:srgbClr val="990000">
                      <a:alpha val="74997"/>
                    </a:srgbClr>
                  </a:outerShdw>
                </a:effectLst>
                <a:latin typeface="Kidprint"/>
                <a:ea typeface="Kidprint"/>
                <a:cs typeface="Kidprint"/>
              </a:rPr>
              <a:t>Modus ponens</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819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8195">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282</TotalTime>
  <Words>1334</Words>
  <Application>Microsoft Macintosh PowerPoint</Application>
  <PresentationFormat>Letter Paper (8.5x11 in)</PresentationFormat>
  <Paragraphs>154</Paragraphs>
  <Slides>25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Kidprint</vt:lpstr>
      <vt:lpstr>Trebuchet MS</vt:lpstr>
      <vt:lpstr>Wingdings 2</vt:lpstr>
      <vt:lpstr>Revolution</vt:lpstr>
      <vt:lpstr>Epistemology (Faith &amp; Reason: Friend or Foe?) </vt:lpstr>
      <vt:lpstr>How can we know anything?</vt:lpstr>
      <vt:lpstr>If the Earth is spinning,…</vt:lpstr>
      <vt:lpstr>According to Blaise Pascal,</vt:lpstr>
      <vt:lpstr>Human reason is limited</vt:lpstr>
      <vt:lpstr>Paths to Knowledge</vt:lpstr>
      <vt:lpstr>Personal Experience</vt:lpstr>
      <vt:lpstr>Artificial Inference</vt:lpstr>
      <vt:lpstr>Natural Inference - Syllogisms</vt:lpstr>
      <vt:lpstr>Definition</vt:lpstr>
      <vt:lpstr>Universal Consent</vt:lpstr>
      <vt:lpstr>Perfect Credibility</vt:lpstr>
      <vt:lpstr>Credible Authority</vt:lpstr>
      <vt:lpstr>Science: Observation</vt:lpstr>
      <vt:lpstr>Science: Experimentation</vt:lpstr>
      <vt:lpstr>Science: Analysis</vt:lpstr>
      <vt:lpstr>What is truth?</vt:lpstr>
      <vt:lpstr>What is Science?</vt:lpstr>
      <vt:lpstr>Science does not explain all.</vt:lpstr>
      <vt:lpstr>What is Faith?</vt:lpstr>
      <vt:lpstr>Faith &amp; Reason are Belief Systems</vt:lpstr>
      <vt:lpstr>Relationships</vt:lpstr>
      <vt:lpstr>Philosophy as an Avenue to Truth</vt:lpstr>
      <vt:lpstr>Theology as an Avenue to Truth</vt:lpstr>
      <vt:lpstr>Allies of truth</vt:lpstr>
    </vt:vector>
  </TitlesOfParts>
  <Company>Illinois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&amp; Faith</dc:title>
  <cp:lastModifiedBy>Wenning, Carl</cp:lastModifiedBy>
  <cp:revision>53</cp:revision>
  <cp:lastPrinted>2019-03-13T10:49:47Z</cp:lastPrinted>
  <dcterms:created xsi:type="dcterms:W3CDTF">2017-08-23T16:54:19Z</dcterms:created>
  <dcterms:modified xsi:type="dcterms:W3CDTF">2019-03-13T10:49:53Z</dcterms:modified>
</cp:coreProperties>
</file>