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7" r:id="rId3"/>
    <p:sldId id="257" r:id="rId4"/>
    <p:sldId id="260" r:id="rId5"/>
    <p:sldId id="266" r:id="rId6"/>
    <p:sldId id="265" r:id="rId7"/>
    <p:sldId id="261" r:id="rId8"/>
    <p:sldId id="264" r:id="rId9"/>
    <p:sldId id="262" r:id="rId10"/>
    <p:sldId id="263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CCBED6E-BDA1-5D4D-8F8F-B82C1F01B84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86CA38D-1BDE-EE40-9FCB-666D0E0614A6}" type="datetimeFigureOut">
              <a:rPr lang="en-US" smtClean="0"/>
              <a:t>1/25/14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Products of the hive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Pankonen</a:t>
            </a:r>
            <a:endParaRPr lang="en-US" dirty="0" smtClean="0"/>
          </a:p>
          <a:p>
            <a:r>
              <a:rPr lang="en-US" dirty="0" smtClean="0"/>
              <a:t>Honey Pimp </a:t>
            </a:r>
            <a:r>
              <a:rPr lang="en-US" dirty="0" err="1" smtClean="0"/>
              <a:t>Apiairies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18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Beer</a:t>
            </a:r>
            <a:endParaRPr lang="en-US" dirty="0"/>
          </a:p>
        </p:txBody>
      </p:sp>
      <p:pic>
        <p:nvPicPr>
          <p:cNvPr id="4" name="Content Placeholder 3" descr="beer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" b="8885"/>
          <a:stretch/>
        </p:blipFill>
        <p:spPr>
          <a:xfrm>
            <a:off x="2813169" y="1838272"/>
            <a:ext cx="3402579" cy="4108749"/>
          </a:xfrm>
        </p:spPr>
      </p:pic>
    </p:spTree>
    <p:extLst>
      <p:ext uri="{BB962C8B-B14F-4D97-AF65-F5344CB8AC3E}">
        <p14:creationId xmlns:p14="http://schemas.microsoft.com/office/powerpoint/2010/main" val="179442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Hit me up on Facebook</a:t>
            </a:r>
          </a:p>
          <a:p>
            <a:r>
              <a:rPr lang="en-US" dirty="0" err="1" smtClean="0"/>
              <a:t>Facebook.com</a:t>
            </a:r>
            <a:r>
              <a:rPr lang="en-US" dirty="0" smtClean="0"/>
              <a:t>/</a:t>
            </a:r>
            <a:r>
              <a:rPr lang="en-US" dirty="0" err="1" smtClean="0"/>
              <a:t>honeypimpapiairies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84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P_Logo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" b="-5395"/>
          <a:stretch/>
        </p:blipFill>
        <p:spPr>
          <a:xfrm>
            <a:off x="2579243" y="1821559"/>
            <a:ext cx="3803595" cy="4495405"/>
          </a:xfrm>
        </p:spPr>
      </p:pic>
    </p:spTree>
    <p:extLst>
      <p:ext uri="{BB962C8B-B14F-4D97-AF65-F5344CB8AC3E}">
        <p14:creationId xmlns:p14="http://schemas.microsoft.com/office/powerpoint/2010/main" val="133291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Honey</a:t>
            </a:r>
          </a:p>
          <a:p>
            <a:pPr lvl="1"/>
            <a:r>
              <a:rPr lang="en-US" dirty="0" smtClean="0"/>
              <a:t>Bottled, chunk, creamed, and comb </a:t>
            </a:r>
          </a:p>
          <a:p>
            <a:r>
              <a:rPr lang="en-US" dirty="0" smtClean="0"/>
              <a:t>Wax</a:t>
            </a:r>
          </a:p>
          <a:p>
            <a:r>
              <a:rPr lang="en-US" dirty="0" err="1" smtClean="0"/>
              <a:t>Propolis</a:t>
            </a:r>
            <a:endParaRPr lang="en-US" dirty="0" smtClean="0"/>
          </a:p>
          <a:p>
            <a:r>
              <a:rPr lang="en-US" dirty="0" smtClean="0"/>
              <a:t>Pollen</a:t>
            </a:r>
          </a:p>
          <a:p>
            <a:r>
              <a:rPr lang="en-US" dirty="0" smtClean="0"/>
              <a:t>Pollination</a:t>
            </a:r>
          </a:p>
          <a:p>
            <a:r>
              <a:rPr lang="en-US" dirty="0" smtClean="0"/>
              <a:t>Fermented </a:t>
            </a:r>
            <a:r>
              <a:rPr lang="en-US" dirty="0" smtClean="0"/>
              <a:t>Goodies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93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honey packaging</a:t>
            </a:r>
            <a:endParaRPr lang="en-US" dirty="0"/>
          </a:p>
        </p:txBody>
      </p:sp>
      <p:pic>
        <p:nvPicPr>
          <p:cNvPr id="4" name="Content Placeholder 3" descr="1240351_650501558313564_890826104_n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0" b="37302"/>
          <a:stretch/>
        </p:blipFill>
        <p:spPr>
          <a:xfrm>
            <a:off x="1760503" y="1671154"/>
            <a:ext cx="5491204" cy="4348806"/>
          </a:xfrm>
        </p:spPr>
      </p:pic>
    </p:spTree>
    <p:extLst>
      <p:ext uri="{BB962C8B-B14F-4D97-AF65-F5344CB8AC3E}">
        <p14:creationId xmlns:p14="http://schemas.microsoft.com/office/powerpoint/2010/main" val="235723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Thanksgiving Market</a:t>
            </a:r>
            <a:endParaRPr lang="en-US" dirty="0"/>
          </a:p>
        </p:txBody>
      </p:sp>
      <p:pic>
        <p:nvPicPr>
          <p:cNvPr id="4" name="Content Placeholder 3" descr="thanksgiving_Market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73" b="26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839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Wax</a:t>
            </a:r>
            <a:endParaRPr lang="en-US" dirty="0"/>
          </a:p>
        </p:txBody>
      </p:sp>
      <p:pic>
        <p:nvPicPr>
          <p:cNvPr id="4" name="Content Placeholder 3" descr="wax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17" b="11991"/>
          <a:stretch/>
        </p:blipFill>
        <p:spPr>
          <a:xfrm>
            <a:off x="2328609" y="1711831"/>
            <a:ext cx="3552960" cy="4225443"/>
          </a:xfrm>
        </p:spPr>
      </p:pic>
    </p:spTree>
    <p:extLst>
      <p:ext uri="{BB962C8B-B14F-4D97-AF65-F5344CB8AC3E}">
        <p14:creationId xmlns:p14="http://schemas.microsoft.com/office/powerpoint/2010/main" val="789576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Chunk </a:t>
            </a:r>
            <a:r>
              <a:rPr lang="en-US" dirty="0" smtClean="0"/>
              <a:t>Honey</a:t>
            </a:r>
            <a:endParaRPr lang="en-US" dirty="0"/>
          </a:p>
        </p:txBody>
      </p:sp>
      <p:pic>
        <p:nvPicPr>
          <p:cNvPr id="4" name="Content Placeholder 3" descr="chunk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4" b="78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65508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 Honey</a:t>
            </a:r>
            <a:endParaRPr lang="en-US" dirty="0"/>
          </a:p>
        </p:txBody>
      </p:sp>
      <p:pic>
        <p:nvPicPr>
          <p:cNvPr id="4" name="Content Placeholder 3" descr="rounds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33" b="2024"/>
          <a:stretch/>
        </p:blipFill>
        <p:spPr>
          <a:xfrm>
            <a:off x="2495698" y="1236655"/>
            <a:ext cx="3753468" cy="5066061"/>
          </a:xfrm>
        </p:spPr>
      </p:pic>
    </p:spTree>
    <p:extLst>
      <p:ext uri="{BB962C8B-B14F-4D97-AF65-F5344CB8AC3E}">
        <p14:creationId xmlns:p14="http://schemas.microsoft.com/office/powerpoint/2010/main" val="3653801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Mead</a:t>
            </a:r>
            <a:endParaRPr lang="en-US" dirty="0"/>
          </a:p>
        </p:txBody>
      </p:sp>
      <p:pic>
        <p:nvPicPr>
          <p:cNvPr id="4" name="Content Placeholder 3" descr="Marcs_Mead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97" b="7782"/>
          <a:stretch/>
        </p:blipFill>
        <p:spPr>
          <a:xfrm>
            <a:off x="2562535" y="1988674"/>
            <a:ext cx="3519542" cy="3845365"/>
          </a:xfrm>
        </p:spPr>
      </p:pic>
    </p:spTree>
    <p:extLst>
      <p:ext uri="{BB962C8B-B14F-4D97-AF65-F5344CB8AC3E}">
        <p14:creationId xmlns:p14="http://schemas.microsoft.com/office/powerpoint/2010/main" val="2727452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48</TotalTime>
  <Words>47</Words>
  <Application>Microsoft Macintosh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Products of the hive</vt:lpstr>
      <vt:lpstr>PowerPoint Presentation</vt:lpstr>
      <vt:lpstr>PowerPoint Presentation</vt:lpstr>
      <vt:lpstr>Types of honey packaging</vt:lpstr>
      <vt:lpstr>Thanksgiving Market</vt:lpstr>
      <vt:lpstr>Wax</vt:lpstr>
      <vt:lpstr>Chunk Honey</vt:lpstr>
      <vt:lpstr>Comb Honey</vt:lpstr>
      <vt:lpstr>Mead</vt:lpstr>
      <vt:lpstr>Beer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Products of the hive</dc:title>
  <dc:creator>Tom Pankonen</dc:creator>
  <cp:lastModifiedBy>Tom Pankonen</cp:lastModifiedBy>
  <cp:revision>7</cp:revision>
  <dcterms:created xsi:type="dcterms:W3CDTF">2014-01-25T08:09:14Z</dcterms:created>
  <dcterms:modified xsi:type="dcterms:W3CDTF">2014-01-25T09:09:56Z</dcterms:modified>
</cp:coreProperties>
</file>