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67" r:id="rId16"/>
    <p:sldId id="270" r:id="rId17"/>
    <p:sldId id="274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A13C17-2FB4-0142-B3AE-4F27E5AF5B1D}">
          <p14:sldIdLst>
            <p14:sldId id="256"/>
            <p14:sldId id="273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  <p14:sldId id="269"/>
            <p14:sldId id="267"/>
            <p14:sldId id="270"/>
            <p14:sldId id="274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0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16401B2-F5EE-8144-B686-63DE443E0A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B81F24-B40A-6C47-9A9B-3C2AF04C177E}" type="datetimeFigureOut">
              <a:rPr lang="en-US" smtClean="0"/>
              <a:t>1/25/14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4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Relationship Id="rId3" Type="http://schemas.openxmlformats.org/officeDocument/2006/relationships/image" Target="../media/image11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Relationship Id="rId3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Tools &amp; Protective Devices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</a:t>
            </a:r>
            <a:r>
              <a:rPr lang="en-US" dirty="0" err="1" smtClean="0"/>
              <a:t>Pankonen</a:t>
            </a:r>
            <a:endParaRPr lang="en-US" dirty="0" smtClean="0"/>
          </a:p>
          <a:p>
            <a:r>
              <a:rPr lang="en-US" dirty="0" smtClean="0"/>
              <a:t>Honey Pimp Apiaries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177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Grip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separated with a hive tool, this allows you to grab the frame</a:t>
            </a:r>
          </a:p>
          <a:p>
            <a:r>
              <a:rPr lang="en-US" dirty="0" smtClean="0"/>
              <a:t>Makes grabbing the frame easier especially if using gloves</a:t>
            </a:r>
          </a:p>
          <a:p>
            <a:r>
              <a:rPr lang="en-US" dirty="0" smtClean="0"/>
              <a:t>Can reduce squished bees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340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Frame Grip</a:t>
            </a:r>
            <a:endParaRPr lang="en-US" dirty="0"/>
          </a:p>
        </p:txBody>
      </p:sp>
      <p:pic>
        <p:nvPicPr>
          <p:cNvPr id="12" name="Content Placeholder 11" descr="M00748-Frame-Grip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95" t="6303" r="-5557" b="12415"/>
          <a:stretch/>
        </p:blipFill>
        <p:spPr>
          <a:xfrm>
            <a:off x="457200" y="1286068"/>
            <a:ext cx="3268907" cy="2666371"/>
          </a:xfrm>
        </p:spPr>
      </p:pic>
      <p:pic>
        <p:nvPicPr>
          <p:cNvPr id="13" name="Picture 12" descr="M00754-frame-grip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878" y="1201859"/>
            <a:ext cx="2426982" cy="2750580"/>
          </a:xfrm>
          <a:prstGeom prst="rect">
            <a:avLst/>
          </a:prstGeom>
        </p:spPr>
      </p:pic>
      <p:pic>
        <p:nvPicPr>
          <p:cNvPr id="14" name="Picture 13" descr="M00749-frame-grip-yellow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455" y="3952439"/>
            <a:ext cx="3609405" cy="1989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399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Protective Clothing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is NOTHING that</a:t>
            </a:r>
            <a:r>
              <a:rPr lang="fr-FR" dirty="0" smtClean="0"/>
              <a:t>’</a:t>
            </a:r>
            <a:r>
              <a:rPr lang="en-US" dirty="0" smtClean="0"/>
              <a:t>s perfect, your going to get stung!</a:t>
            </a:r>
          </a:p>
          <a:p>
            <a:endParaRPr lang="en-US" dirty="0" smtClean="0"/>
          </a:p>
          <a:p>
            <a:r>
              <a:rPr lang="en-US" dirty="0" smtClean="0"/>
              <a:t>Veil</a:t>
            </a:r>
          </a:p>
          <a:p>
            <a:pPr lvl="1"/>
            <a:r>
              <a:rPr lang="en-US" dirty="0" smtClean="0"/>
              <a:t>Simple, light, compact</a:t>
            </a:r>
          </a:p>
          <a:p>
            <a:r>
              <a:rPr lang="en-US" dirty="0" smtClean="0"/>
              <a:t>Suit</a:t>
            </a:r>
          </a:p>
          <a:p>
            <a:pPr lvl="1"/>
            <a:r>
              <a:rPr lang="en-US" dirty="0" smtClean="0"/>
              <a:t>Full protection, hot, restrictive</a:t>
            </a:r>
          </a:p>
          <a:p>
            <a:r>
              <a:rPr lang="en-US" dirty="0" smtClean="0"/>
              <a:t>Jacket</a:t>
            </a:r>
          </a:p>
          <a:p>
            <a:pPr lvl="1"/>
            <a:r>
              <a:rPr lang="en-US" dirty="0" smtClean="0"/>
              <a:t>Attached veil, hot, somewhat restrictive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27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Veils</a:t>
            </a:r>
            <a:endParaRPr lang="en-US" dirty="0"/>
          </a:p>
        </p:txBody>
      </p:sp>
      <p:pic>
        <p:nvPicPr>
          <p:cNvPr id="4" name="Content Placeholder 3" descr="V01096l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" b="13609"/>
          <a:stretch/>
        </p:blipFill>
        <p:spPr>
          <a:xfrm>
            <a:off x="0" y="1689483"/>
            <a:ext cx="4361612" cy="3726869"/>
          </a:xfrm>
        </p:spPr>
      </p:pic>
      <p:pic>
        <p:nvPicPr>
          <p:cNvPr id="5" name="Picture 4" descr="V01094-Excelsior-Vei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612" y="1733412"/>
            <a:ext cx="3682940" cy="368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503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Suits</a:t>
            </a:r>
            <a:endParaRPr lang="en-US" dirty="0"/>
          </a:p>
        </p:txBody>
      </p:sp>
      <p:pic>
        <p:nvPicPr>
          <p:cNvPr id="4" name="Content Placeholder 3" descr="V01260-EconomyVentSuit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75" b="787"/>
          <a:stretch/>
        </p:blipFill>
        <p:spPr>
          <a:xfrm>
            <a:off x="196255" y="1235049"/>
            <a:ext cx="3426794" cy="4505318"/>
          </a:xfrm>
        </p:spPr>
      </p:pic>
      <p:pic>
        <p:nvPicPr>
          <p:cNvPr id="5" name="Picture 4" descr="V01250-Suit-frontvi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487" y="1551330"/>
            <a:ext cx="4353847" cy="4353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3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Jackets</a:t>
            </a:r>
            <a:endParaRPr lang="en-US" dirty="0"/>
          </a:p>
        </p:txBody>
      </p:sp>
      <p:pic>
        <p:nvPicPr>
          <p:cNvPr id="4" name="Content Placeholder 3" descr="V01231_sq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1" b="8173"/>
          <a:stretch/>
        </p:blipFill>
        <p:spPr>
          <a:xfrm>
            <a:off x="457200" y="1600200"/>
            <a:ext cx="3369161" cy="3155674"/>
          </a:xfrm>
        </p:spPr>
      </p:pic>
      <p:pic>
        <p:nvPicPr>
          <p:cNvPr id="5" name="Picture 4" descr="V01261-EconomyVentJacke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513" y="1460857"/>
            <a:ext cx="48260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049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Gloves</a:t>
            </a:r>
            <a:endParaRPr lang="en-US" dirty="0"/>
          </a:p>
        </p:txBody>
      </p:sp>
      <p:pic>
        <p:nvPicPr>
          <p:cNvPr id="4" name="Content Placeholder 3" descr="M01138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2" b="22502"/>
          <a:stretch>
            <a:fillRect/>
          </a:stretch>
        </p:blipFill>
        <p:spPr>
          <a:xfrm>
            <a:off x="457200" y="1417638"/>
            <a:ext cx="3516528" cy="1933955"/>
          </a:xfrm>
        </p:spPr>
      </p:pic>
      <p:pic>
        <p:nvPicPr>
          <p:cNvPr id="5" name="Picture 4" descr="M01086-revise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516" y="1417638"/>
            <a:ext cx="2813978" cy="2813978"/>
          </a:xfrm>
          <a:prstGeom prst="rect">
            <a:avLst/>
          </a:prstGeom>
        </p:spPr>
      </p:pic>
      <p:pic>
        <p:nvPicPr>
          <p:cNvPr id="6" name="Picture 5" descr="M01080-revise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512" y="4070404"/>
            <a:ext cx="2709600" cy="27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976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Condo Cutout</a:t>
            </a:r>
            <a:endParaRPr lang="en-US" dirty="0"/>
          </a:p>
        </p:txBody>
      </p:sp>
      <p:pic>
        <p:nvPicPr>
          <p:cNvPr id="4" name="Content Placeholder 3" descr="suited_up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" b="172"/>
          <a:stretch/>
        </p:blipFill>
        <p:spPr>
          <a:xfrm>
            <a:off x="3069130" y="1838270"/>
            <a:ext cx="3015428" cy="3927213"/>
          </a:xfrm>
        </p:spPr>
      </p:pic>
    </p:spTree>
    <p:extLst>
      <p:ext uri="{BB962C8B-B14F-4D97-AF65-F5344CB8AC3E}">
        <p14:creationId xmlns:p14="http://schemas.microsoft.com/office/powerpoint/2010/main" val="2873881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Torches are real handy but always have a backup torch, lighter, or matches</a:t>
            </a:r>
          </a:p>
          <a:p>
            <a:r>
              <a:rPr lang="en-US" dirty="0" smtClean="0"/>
              <a:t>Be careful with fire in the field especially in the summer</a:t>
            </a:r>
          </a:p>
          <a:p>
            <a:r>
              <a:rPr lang="en-US" dirty="0" smtClean="0"/>
              <a:t>Practice lighting and keeping your smoker lit</a:t>
            </a:r>
          </a:p>
          <a:p>
            <a:r>
              <a:rPr lang="en-US" dirty="0" smtClean="0"/>
              <a:t>Buy a few hive tools</a:t>
            </a:r>
          </a:p>
          <a:p>
            <a:r>
              <a:rPr lang="en-US" dirty="0" smtClean="0"/>
              <a:t>Buy bright colored hive tools or spray them </a:t>
            </a:r>
            <a:r>
              <a:rPr lang="en-US" smtClean="0"/>
              <a:t>bright colors</a:t>
            </a:r>
            <a:endParaRPr lang="en-US" smtClean="0"/>
          </a:p>
          <a:p>
            <a:r>
              <a:rPr lang="en-US" dirty="0" smtClean="0"/>
              <a:t>Use </a:t>
            </a:r>
            <a:r>
              <a:rPr lang="en-US" dirty="0" smtClean="0"/>
              <a:t>something to hold all your gear</a:t>
            </a:r>
          </a:p>
          <a:p>
            <a:pPr lvl="1"/>
            <a:r>
              <a:rPr lang="en-US" dirty="0" smtClean="0"/>
              <a:t>Handy boxes</a:t>
            </a:r>
          </a:p>
          <a:p>
            <a:pPr lvl="1"/>
            <a:r>
              <a:rPr lang="en-US" dirty="0" smtClean="0"/>
              <a:t>Bucket</a:t>
            </a:r>
          </a:p>
          <a:p>
            <a:pPr lvl="1"/>
            <a:r>
              <a:rPr lang="en-US" dirty="0" smtClean="0"/>
              <a:t>Bag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661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Hit me up on Facebook</a:t>
            </a:r>
          </a:p>
          <a:p>
            <a:r>
              <a:rPr lang="en-US" dirty="0" err="1" smtClean="0"/>
              <a:t>Facebook.com</a:t>
            </a:r>
            <a:r>
              <a:rPr lang="en-US" dirty="0" smtClean="0"/>
              <a:t>/</a:t>
            </a:r>
            <a:r>
              <a:rPr lang="en-US" dirty="0" err="1" smtClean="0"/>
              <a:t>honeypimpapiairies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6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P_Logo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34" b="-5395"/>
          <a:stretch/>
        </p:blipFill>
        <p:spPr>
          <a:xfrm>
            <a:off x="2579243" y="1821559"/>
            <a:ext cx="3803595" cy="4495405"/>
          </a:xfrm>
        </p:spPr>
      </p:pic>
    </p:spTree>
    <p:extLst>
      <p:ext uri="{BB962C8B-B14F-4D97-AF65-F5344CB8AC3E}">
        <p14:creationId xmlns:p14="http://schemas.microsoft.com/office/powerpoint/2010/main" val="38791225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get caught up in all the “stuff” in the catalogs</a:t>
            </a:r>
          </a:p>
          <a:p>
            <a:r>
              <a:rPr lang="en-US" dirty="0" smtClean="0"/>
              <a:t>Get started with a few items and grow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21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Essentials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Smoker</a:t>
            </a:r>
          </a:p>
          <a:p>
            <a:r>
              <a:rPr lang="en-US" dirty="0" smtClean="0"/>
              <a:t>Hive tool</a:t>
            </a:r>
          </a:p>
          <a:p>
            <a:r>
              <a:rPr lang="en-US" dirty="0" smtClean="0"/>
              <a:t>Frame Grip</a:t>
            </a:r>
          </a:p>
          <a:p>
            <a:r>
              <a:rPr lang="en-US" dirty="0" smtClean="0"/>
              <a:t>Propane torch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663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What’s </a:t>
            </a:r>
            <a:r>
              <a:rPr lang="en-US" dirty="0" smtClean="0"/>
              <a:t>it </a:t>
            </a:r>
            <a:r>
              <a:rPr lang="en-US" dirty="0" smtClean="0"/>
              <a:t>used for?</a:t>
            </a:r>
          </a:p>
          <a:p>
            <a:pPr lvl="1"/>
            <a:r>
              <a:rPr lang="en-US" dirty="0" smtClean="0"/>
              <a:t>Used to “calm” the bees</a:t>
            </a:r>
          </a:p>
          <a:p>
            <a:pPr lvl="1"/>
            <a:r>
              <a:rPr lang="en-US" dirty="0" smtClean="0"/>
              <a:t>Disrupts the attack signal</a:t>
            </a:r>
          </a:p>
          <a:p>
            <a:r>
              <a:rPr lang="en-US" dirty="0" smtClean="0"/>
              <a:t>Large and small</a:t>
            </a:r>
          </a:p>
          <a:p>
            <a:r>
              <a:rPr lang="en-US" dirty="0" smtClean="0"/>
              <a:t>With or without shield</a:t>
            </a:r>
          </a:p>
          <a:p>
            <a:r>
              <a:rPr lang="en-US" dirty="0" smtClean="0"/>
              <a:t>Finger guard</a:t>
            </a:r>
          </a:p>
          <a:p>
            <a:r>
              <a:rPr lang="en-US" dirty="0" smtClean="0"/>
              <a:t>Hanger hook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235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Smoker Images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M00926---4x7-Stainless-Stee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03327"/>
            <a:ext cx="2944636" cy="2944636"/>
          </a:xfrm>
          <a:prstGeom prst="rect">
            <a:avLst/>
          </a:prstGeom>
        </p:spPr>
      </p:pic>
      <p:pic>
        <p:nvPicPr>
          <p:cNvPr id="5" name="Picture 4" descr="M009281---4x10-Stainless-S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932" y="2443882"/>
            <a:ext cx="3004081" cy="300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156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Smoker Fuel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Pellets</a:t>
            </a:r>
          </a:p>
          <a:p>
            <a:r>
              <a:rPr lang="en-US" dirty="0" smtClean="0"/>
              <a:t>Cotton fiber</a:t>
            </a:r>
          </a:p>
          <a:p>
            <a:r>
              <a:rPr lang="en-US" dirty="0" smtClean="0"/>
              <a:t>Twine / Burlap</a:t>
            </a:r>
            <a:endParaRPr lang="en-US" dirty="0" smtClean="0"/>
          </a:p>
          <a:p>
            <a:r>
              <a:rPr lang="en-US" dirty="0" smtClean="0"/>
              <a:t>Cardboard</a:t>
            </a:r>
          </a:p>
          <a:p>
            <a:r>
              <a:rPr lang="en-US" dirty="0" smtClean="0"/>
              <a:t>Paper</a:t>
            </a:r>
          </a:p>
          <a:p>
            <a:r>
              <a:rPr lang="en-US" dirty="0" smtClean="0"/>
              <a:t>Pine needles / pine cones</a:t>
            </a:r>
          </a:p>
          <a:p>
            <a:r>
              <a:rPr lang="en-US" dirty="0" smtClean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3577299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Hive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Separating hive components</a:t>
            </a:r>
          </a:p>
          <a:p>
            <a:r>
              <a:rPr lang="en-US" dirty="0" smtClean="0"/>
              <a:t>Scraping</a:t>
            </a:r>
          </a:p>
          <a:p>
            <a:r>
              <a:rPr lang="en-US" dirty="0" smtClean="0"/>
              <a:t>Lifting and separating frames</a:t>
            </a:r>
          </a:p>
          <a:p>
            <a:r>
              <a:rPr lang="en-US" dirty="0" smtClean="0"/>
              <a:t>Removing staples and nails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63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Hive Tools</a:t>
            </a:r>
            <a:endParaRPr lang="en-US" dirty="0"/>
          </a:p>
        </p:txBody>
      </p:sp>
      <p:pic>
        <p:nvPicPr>
          <p:cNvPr id="4" name="Content Placeholder 3" descr="M00761-Small-Yellow-Hive-To-smal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2" b="22502"/>
          <a:stretch>
            <a:fillRect/>
          </a:stretch>
        </p:blipFill>
        <p:spPr>
          <a:xfrm>
            <a:off x="457200" y="2429475"/>
            <a:ext cx="3015758" cy="1658551"/>
          </a:xfrm>
        </p:spPr>
      </p:pic>
      <p:pic>
        <p:nvPicPr>
          <p:cNvPr id="5" name="Picture 4" descr="M00856---J-Hook-End-Hive-T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2958" y="1600200"/>
            <a:ext cx="4695490" cy="469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1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111</TotalTime>
  <Words>247</Words>
  <Application>Microsoft Macintosh PowerPoint</Application>
  <PresentationFormat>On-screen Show (4:3)</PresentationFormat>
  <Paragraphs>66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Basic Tools &amp; Protective Devices</vt:lpstr>
      <vt:lpstr>PowerPoint Presentation</vt:lpstr>
      <vt:lpstr>Tools</vt:lpstr>
      <vt:lpstr>The Essentials</vt:lpstr>
      <vt:lpstr>Smokers</vt:lpstr>
      <vt:lpstr>Smoker Images</vt:lpstr>
      <vt:lpstr>Smoker Fuel</vt:lpstr>
      <vt:lpstr>Hive Tool</vt:lpstr>
      <vt:lpstr>Hive Tools</vt:lpstr>
      <vt:lpstr>Frame Grip</vt:lpstr>
      <vt:lpstr>Frame Grip</vt:lpstr>
      <vt:lpstr>Protective Clothing</vt:lpstr>
      <vt:lpstr>Veils</vt:lpstr>
      <vt:lpstr>Suits</vt:lpstr>
      <vt:lpstr>Jackets</vt:lpstr>
      <vt:lpstr>Gloves</vt:lpstr>
      <vt:lpstr>Condo Cutout</vt:lpstr>
      <vt:lpstr>Closing Comments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Tools &amp; Protective Devices</dc:title>
  <dc:creator>Tom Pankonen</dc:creator>
  <cp:lastModifiedBy>Tom Pankonen</cp:lastModifiedBy>
  <cp:revision>13</cp:revision>
  <dcterms:created xsi:type="dcterms:W3CDTF">2014-01-25T04:32:02Z</dcterms:created>
  <dcterms:modified xsi:type="dcterms:W3CDTF">2014-01-25T09:13:32Z</dcterms:modified>
</cp:coreProperties>
</file>