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1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9" r:id="rId11"/>
    <p:sldId id="268" r:id="rId12"/>
    <p:sldId id="270" r:id="rId13"/>
    <p:sldId id="271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AABD-9BF3-E844-B788-FD46F135E9E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AABD-9BF3-E844-B788-FD46F135E9E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D530-A2E1-E649-A521-5457E1D53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AABD-9BF3-E844-B788-FD46F135E9E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D530-A2E1-E649-A521-5457E1D53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AABD-9BF3-E844-B788-FD46F135E9E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D530-A2E1-E649-A521-5457E1D53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AABD-9BF3-E844-B788-FD46F135E9E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D530-A2E1-E649-A521-5457E1D53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AABD-9BF3-E844-B788-FD46F135E9E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D530-A2E1-E649-A521-5457E1D53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AABD-9BF3-E844-B788-FD46F135E9E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D530-A2E1-E649-A521-5457E1D53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AABD-9BF3-E844-B788-FD46F135E9E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D530-A2E1-E649-A521-5457E1D53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AABD-9BF3-E844-B788-FD46F135E9E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D530-A2E1-E649-A521-5457E1D53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AABD-9BF3-E844-B788-FD46F135E9E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AABD-9BF3-E844-B788-FD46F135E9E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ADD530-A2E1-E649-A521-5457E1D535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6ADD530-A2E1-E649-A521-5457E1D5353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7E8AABD-9BF3-E844-B788-FD46F135E9E6}" type="datetimeFigureOut">
              <a:rPr lang="en-US" smtClean="0"/>
              <a:t>1/25/14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oneybeesonline.co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Wintering Practices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Tom </a:t>
            </a:r>
            <a:r>
              <a:rPr lang="en-US" dirty="0" err="1" smtClean="0"/>
              <a:t>Pankonen</a:t>
            </a:r>
            <a:endParaRPr lang="en-US" dirty="0" smtClean="0"/>
          </a:p>
          <a:p>
            <a:r>
              <a:rPr lang="en-US" dirty="0" smtClean="0"/>
              <a:t>Honey Pimp </a:t>
            </a:r>
            <a:r>
              <a:rPr lang="en-US" dirty="0" err="1" smtClean="0"/>
              <a:t>Apiairies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0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Starved out bees</a:t>
            </a:r>
            <a:endParaRPr lang="en-US" dirty="0"/>
          </a:p>
        </p:txBody>
      </p:sp>
      <p:pic>
        <p:nvPicPr>
          <p:cNvPr id="4" name="Content Placeholder 3" descr="dead_be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5" b="77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358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Mouse</a:t>
            </a:r>
            <a:endParaRPr lang="en-US" dirty="0"/>
          </a:p>
        </p:txBody>
      </p:sp>
      <p:pic>
        <p:nvPicPr>
          <p:cNvPr id="4" name="Content Placeholder 3" descr="Mous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3" b="264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43444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Damage</a:t>
            </a:r>
            <a:endParaRPr lang="en-US" dirty="0"/>
          </a:p>
        </p:txBody>
      </p:sp>
      <p:pic>
        <p:nvPicPr>
          <p:cNvPr id="4" name="Content Placeholder 3" descr="mouse_damag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" b="80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692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NUCS</a:t>
            </a:r>
            <a:endParaRPr lang="en-US" dirty="0"/>
          </a:p>
        </p:txBody>
      </p:sp>
      <p:pic>
        <p:nvPicPr>
          <p:cNvPr id="4" name="Content Placeholder 3" descr="nuc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0" b="36052"/>
          <a:stretch/>
        </p:blipFill>
        <p:spPr>
          <a:xfrm>
            <a:off x="1526576" y="1788137"/>
            <a:ext cx="4304865" cy="3709962"/>
          </a:xfrm>
        </p:spPr>
      </p:pic>
    </p:spTree>
    <p:extLst>
      <p:ext uri="{BB962C8B-B14F-4D97-AF65-F5344CB8AC3E}">
        <p14:creationId xmlns:p14="http://schemas.microsoft.com/office/powerpoint/2010/main" val="749966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http://www.honeybeesonline.com</a:t>
            </a:r>
            <a:endParaRPr lang="en-US" dirty="0" smtClean="0"/>
          </a:p>
          <a:p>
            <a:r>
              <a:rPr lang="en-US" dirty="0" smtClean="0"/>
              <a:t>Several lessons on:</a:t>
            </a:r>
          </a:p>
          <a:p>
            <a:pPr lvl="1"/>
            <a:r>
              <a:rPr lang="en-US" dirty="0" smtClean="0"/>
              <a:t>queen vitality</a:t>
            </a:r>
          </a:p>
          <a:p>
            <a:pPr lvl="1"/>
            <a:r>
              <a:rPr lang="en-US" dirty="0" smtClean="0"/>
              <a:t>Wintering practices</a:t>
            </a:r>
          </a:p>
          <a:p>
            <a:pPr lvl="1"/>
            <a:r>
              <a:rPr lang="en-US" dirty="0" smtClean="0"/>
              <a:t>Treatments for mites</a:t>
            </a:r>
          </a:p>
          <a:p>
            <a:pPr lvl="1"/>
            <a:r>
              <a:rPr lang="en-US" dirty="0" smtClean="0"/>
              <a:t>Emergency feeding</a:t>
            </a:r>
          </a:p>
          <a:p>
            <a:pPr lvl="1"/>
            <a:r>
              <a:rPr lang="en-US" dirty="0" smtClean="0"/>
              <a:t>Lots of other good stuff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8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 me up on Facebook</a:t>
            </a:r>
          </a:p>
          <a:p>
            <a:r>
              <a:rPr lang="en-US" dirty="0" err="1" smtClean="0"/>
              <a:t>Facebook.com</a:t>
            </a:r>
            <a:r>
              <a:rPr lang="en-US" dirty="0" smtClean="0"/>
              <a:t>/</a:t>
            </a:r>
            <a:r>
              <a:rPr lang="en-US" dirty="0" err="1" smtClean="0"/>
              <a:t>honeypimpapiairies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4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P_Logo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" b="-456"/>
          <a:stretch/>
        </p:blipFill>
        <p:spPr>
          <a:xfrm>
            <a:off x="2027846" y="1417638"/>
            <a:ext cx="4266670" cy="4788960"/>
          </a:xfrm>
        </p:spPr>
      </p:pic>
    </p:spTree>
    <p:extLst>
      <p:ext uri="{BB962C8B-B14F-4D97-AF65-F5344CB8AC3E}">
        <p14:creationId xmlns:p14="http://schemas.microsoft.com/office/powerpoint/2010/main" val="4068497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Wintering starts when its hot out!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your mite load throughout the summer</a:t>
            </a:r>
          </a:p>
          <a:p>
            <a:pPr lvl="1"/>
            <a:r>
              <a:rPr lang="en-US" dirty="0" smtClean="0"/>
              <a:t>You need to decide if your going to use treatments</a:t>
            </a:r>
          </a:p>
          <a:p>
            <a:pPr lvl="1"/>
            <a:r>
              <a:rPr lang="en-US" dirty="0" smtClean="0"/>
              <a:t>Know your options and when to use them</a:t>
            </a:r>
          </a:p>
          <a:p>
            <a:pPr lvl="1"/>
            <a:r>
              <a:rPr lang="en-US" dirty="0" smtClean="0"/>
              <a:t>Keep notes!</a:t>
            </a:r>
          </a:p>
          <a:p>
            <a:r>
              <a:rPr lang="en-US" dirty="0" smtClean="0"/>
              <a:t>Leverage the state inspector</a:t>
            </a:r>
          </a:p>
          <a:p>
            <a:r>
              <a:rPr lang="en-US" dirty="0" smtClean="0"/>
              <a:t>Learn to recognize issues BEFORE they become big problems</a:t>
            </a:r>
          </a:p>
          <a:p>
            <a:r>
              <a:rPr lang="en-US" dirty="0" smtClean="0"/>
              <a:t>Winter bees are made late summer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2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replacing failing queens</a:t>
            </a:r>
          </a:p>
          <a:p>
            <a:pPr lvl="1"/>
            <a:r>
              <a:rPr lang="en-US" dirty="0" smtClean="0"/>
              <a:t>Inspections are key throughout the season</a:t>
            </a:r>
          </a:p>
          <a:p>
            <a:pPr lvl="1"/>
            <a:r>
              <a:rPr lang="en-US" dirty="0" smtClean="0"/>
              <a:t>If you bought out of state packages or </a:t>
            </a:r>
            <a:r>
              <a:rPr lang="en-US" dirty="0" err="1" smtClean="0"/>
              <a:t>nucs</a:t>
            </a:r>
            <a:r>
              <a:rPr lang="en-US" dirty="0" smtClean="0"/>
              <a:t> consider re-queening with local genetics</a:t>
            </a:r>
          </a:p>
          <a:p>
            <a:pPr lvl="1"/>
            <a:r>
              <a:rPr lang="en-US" dirty="0" smtClean="0"/>
              <a:t>September is a good time so she is laying good for winter</a:t>
            </a:r>
          </a:p>
          <a:p>
            <a:r>
              <a:rPr lang="en-US" dirty="0" smtClean="0"/>
              <a:t>When its </a:t>
            </a:r>
            <a:r>
              <a:rPr lang="en-US" dirty="0" smtClean="0"/>
              <a:t>swarm </a:t>
            </a:r>
            <a:r>
              <a:rPr lang="en-US" dirty="0" smtClean="0"/>
              <a:t>season consider starting a NUC with a frame of queen cells</a:t>
            </a:r>
          </a:p>
          <a:p>
            <a:r>
              <a:rPr lang="en-US" dirty="0" smtClean="0"/>
              <a:t>Don’t get greedy when harvesting honey, your bees need at least a deep that</a:t>
            </a:r>
            <a:r>
              <a:rPr lang="fr-FR" dirty="0" smtClean="0"/>
              <a:t>’</a:t>
            </a:r>
            <a:r>
              <a:rPr lang="en-US" dirty="0" smtClean="0"/>
              <a:t>s FULL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8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and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sure you have enough honey for the end of summer dearth</a:t>
            </a:r>
          </a:p>
          <a:p>
            <a:r>
              <a:rPr lang="en-US" dirty="0" smtClean="0"/>
              <a:t>Consider feeding late season</a:t>
            </a:r>
          </a:p>
          <a:p>
            <a:r>
              <a:rPr lang="en-US" dirty="0" smtClean="0"/>
              <a:t>Consider storing extra frames of honey in the freezer for emergency feedings through the winter</a:t>
            </a:r>
          </a:p>
          <a:p>
            <a:r>
              <a:rPr lang="en-US" dirty="0" smtClean="0"/>
              <a:t>Make sure there is plenty of pollen, if not feed pollen patties</a:t>
            </a:r>
          </a:p>
          <a:p>
            <a:r>
              <a:rPr lang="en-US" dirty="0" smtClean="0"/>
              <a:t>Combine hives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2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winterizing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harvest late season, typically the first week of September</a:t>
            </a:r>
          </a:p>
          <a:p>
            <a:r>
              <a:rPr lang="en-US" dirty="0" smtClean="0"/>
              <a:t>When harvesting I sort frames of uncapped and partially filled frames out to replace on top of the </a:t>
            </a:r>
            <a:r>
              <a:rPr lang="en-US" dirty="0" smtClean="0"/>
              <a:t>hive for the girls to rob</a:t>
            </a:r>
            <a:endParaRPr lang="en-US" dirty="0" smtClean="0"/>
          </a:p>
          <a:p>
            <a:r>
              <a:rPr lang="en-US" dirty="0" smtClean="0"/>
              <a:t>All supers are removed except what will stay for winter</a:t>
            </a:r>
          </a:p>
          <a:p>
            <a:r>
              <a:rPr lang="en-US" dirty="0" smtClean="0"/>
              <a:t>I return to the hives and inspect the boxes to see how much honey is in the hive and to make sure there is good brood </a:t>
            </a:r>
            <a:r>
              <a:rPr lang="en-US" dirty="0" smtClean="0"/>
              <a:t>present</a:t>
            </a:r>
          </a:p>
          <a:p>
            <a:pPr lvl="1"/>
            <a:r>
              <a:rPr lang="en-US" dirty="0" smtClean="0"/>
              <a:t>I typical give them a week to settle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89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winterizing routine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weak hives</a:t>
            </a:r>
          </a:p>
          <a:p>
            <a:r>
              <a:rPr lang="en-US" dirty="0" smtClean="0"/>
              <a:t>If needed the cluster is moved to the bottom</a:t>
            </a:r>
          </a:p>
          <a:p>
            <a:r>
              <a:rPr lang="en-US" dirty="0" smtClean="0"/>
              <a:t>If the hives are light feeders are filled with 2:1 syrup. I try and leave hives with a deep and a medium</a:t>
            </a:r>
          </a:p>
          <a:p>
            <a:r>
              <a:rPr lang="en-US" dirty="0" smtClean="0"/>
              <a:t>Pollen patties are added</a:t>
            </a:r>
          </a:p>
          <a:p>
            <a:r>
              <a:rPr lang="en-US" dirty="0" smtClean="0"/>
              <a:t>Mouse guard is installed (small entrance facing up)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56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winterizing routine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foam insulation in my deep inner covers</a:t>
            </a:r>
          </a:p>
          <a:p>
            <a:r>
              <a:rPr lang="en-US" dirty="0" smtClean="0"/>
              <a:t>Ensure top entrances are clear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9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Block</a:t>
            </a:r>
            <a:endParaRPr lang="en-US" dirty="0"/>
          </a:p>
        </p:txBody>
      </p:sp>
      <p:pic>
        <p:nvPicPr>
          <p:cNvPr id="4" name="Content Placeholder 3" descr="Bale_Wind_Block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06" b="265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447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115</TotalTime>
  <Words>381</Words>
  <Application>Microsoft Macintosh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Wintering Practices</vt:lpstr>
      <vt:lpstr>PowerPoint Presentation</vt:lpstr>
      <vt:lpstr>Wintering starts when its hot out!</vt:lpstr>
      <vt:lpstr>Tips and tricks</vt:lpstr>
      <vt:lpstr>Tips and tricks</vt:lpstr>
      <vt:lpstr>My winterizing routine</vt:lpstr>
      <vt:lpstr>My winterizing routine</vt:lpstr>
      <vt:lpstr>My winterizing routine</vt:lpstr>
      <vt:lpstr>Wind Block</vt:lpstr>
      <vt:lpstr>Starved out bees</vt:lpstr>
      <vt:lpstr>Baby Mouse</vt:lpstr>
      <vt:lpstr>Mouse Damage</vt:lpstr>
      <vt:lpstr>NUCS</vt:lpstr>
      <vt:lpstr>Resources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Wintering Practices</dc:title>
  <dc:creator>Tom Pankonen</dc:creator>
  <cp:lastModifiedBy>Tom Pankonen</cp:lastModifiedBy>
  <cp:revision>13</cp:revision>
  <dcterms:created xsi:type="dcterms:W3CDTF">2014-01-25T06:17:23Z</dcterms:created>
  <dcterms:modified xsi:type="dcterms:W3CDTF">2014-01-25T09:17:28Z</dcterms:modified>
</cp:coreProperties>
</file>