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6132-232B-41E2-9653-D8A5E972B666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251B6-9101-4632-BF17-25548ABA86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251B6-9101-4632-BF17-25548ABA86C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D2BBC9-BCAB-45F3-BF13-FA9534F2410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96309B-E784-4E60-9A83-15BEEE199E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67335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Nectar &amp; Pollen Plants of Illinois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1499616"/>
          </a:xfrm>
        </p:spPr>
        <p:txBody>
          <a:bodyPr/>
          <a:lstStyle/>
          <a:p>
            <a:r>
              <a:rPr lang="en-US" dirty="0" smtClean="0"/>
              <a:t>Bee Keeping Course: Session III – Managing the Colony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NECTAR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25609"/>
          </a:xfrm>
        </p:spPr>
        <p:txBody>
          <a:bodyPr/>
          <a:lstStyle/>
          <a:p>
            <a:r>
              <a:rPr lang="en-US" dirty="0" smtClean="0"/>
              <a:t>Nectar is a sweet liquid (mostly sugar and water) made in special glands called </a:t>
            </a:r>
            <a:r>
              <a:rPr lang="en-US" dirty="0" err="1" smtClean="0"/>
              <a:t>nectaries</a:t>
            </a:r>
            <a:r>
              <a:rPr lang="en-US" dirty="0" smtClean="0"/>
              <a:t> </a:t>
            </a:r>
            <a:r>
              <a:rPr lang="en-US" dirty="0" smtClean="0"/>
              <a:t>that are found on flowering plants.</a:t>
            </a:r>
          </a:p>
          <a:p>
            <a:r>
              <a:rPr lang="en-US" dirty="0" smtClean="0"/>
              <a:t>These are the rewards given </a:t>
            </a:r>
          </a:p>
          <a:p>
            <a:r>
              <a:rPr lang="en-US" dirty="0" err="1" smtClean="0"/>
              <a:t>Necatries</a:t>
            </a:r>
            <a:r>
              <a:rPr lang="en-US" dirty="0" smtClean="0"/>
              <a:t> are most often found by the base of a flower’s petals.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POLLEN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057400"/>
            <a:ext cx="8229600" cy="12510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120</TotalTime>
  <Words>62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Nectar &amp; Pollen Plants of Illinois</vt:lpstr>
      <vt:lpstr>NECTAR</vt:lpstr>
      <vt:lpstr>POLLEN</vt:lpstr>
      <vt:lpstr>Slide 4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Nectar &amp; Pollen Plants of Illinois</dc:title>
  <dc:creator>jmchamb</dc:creator>
  <cp:lastModifiedBy>jmchamb</cp:lastModifiedBy>
  <cp:revision>12</cp:revision>
  <dcterms:created xsi:type="dcterms:W3CDTF">2012-04-16T17:16:42Z</dcterms:created>
  <dcterms:modified xsi:type="dcterms:W3CDTF">2012-04-16T19:17:14Z</dcterms:modified>
</cp:coreProperties>
</file>